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>
        <p:scale>
          <a:sx n="97" d="100"/>
          <a:sy n="97" d="100"/>
        </p:scale>
        <p:origin x="275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4796-09DD-4FC3-BAFC-C38B1D309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BAFE-FB26-47D6-BA48-1F9FB4BC7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C2EB7-2C2C-465C-B0AE-6F88B58F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1169-FDD8-46D7-ACDC-6923F49D63D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0A07-FEDF-47CF-9DA2-EFA32D9C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9B01-669C-41DF-9068-818CE5E9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8D2E-800D-48D4-8B47-550ED2B2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8AA-7758-4DC0-8EED-BB73E113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A3D5-535F-4A6F-9E6C-911F69DFC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1484D-8263-43E6-85BC-F479888F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1169-FDD8-46D7-ACDC-6923F49D63D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249C-FF92-42FC-BCAC-D7CCFCAE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CF23-556A-41D7-9F73-F025A646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8D2E-800D-48D4-8B47-550ED2B2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1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90A24-EC2D-44E7-B5C9-F352D67C6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ECFED-22C5-4E7C-A0CF-9DC917CB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9356C-6790-4666-8C75-EC7948E4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1169-FDD8-46D7-ACDC-6923F49D63D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329A-B5C5-4DE8-BC55-7D3F8728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EB7F1-2271-476C-B59C-25D5A510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8D2E-800D-48D4-8B47-550ED2B2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BE27-B9D7-4C43-98B4-5049FE37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FB9C7-4835-4CBC-9EB8-AE75E067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0F465-483E-4AA4-AF80-894D9149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1169-FDD8-46D7-ACDC-6923F49D63D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8D21-452D-4B85-A7BE-31F75D43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ADAC-59F5-4D84-A98C-C7A2B9F6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8D2E-800D-48D4-8B47-550ED2B2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F36C-557F-44F8-984A-F82A3C66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595B-F2E7-4869-BC6C-2C5F834A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7795A-2677-42A4-B4AB-3C863840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1169-FDD8-46D7-ACDC-6923F49D63D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8672-3853-4C65-B31E-88A6979B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F806E-8D9C-4E37-A3AB-0B3D023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8D2E-800D-48D4-8B47-550ED2B2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78A3-F55F-4C39-A4A2-10A8D312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0D52-8A01-4097-9EE0-EA29C2C91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19916-428D-4165-A1EB-4C74B1B07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EC87A-8851-4398-B374-372FD8BC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1169-FDD8-46D7-ACDC-6923F49D63D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203A7-28ED-4D8F-BECE-289867E3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664AD-D485-4F5D-9CDD-2C0396A8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8D2E-800D-48D4-8B47-550ED2B2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8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D36A-6A5D-4C9E-9CC6-840AC4F3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5CFED-B35E-4FBE-86AF-D0A8937F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A07B-1E03-4F75-91B7-E79CB477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5D544-EC56-481D-B56B-51A2BE937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71AC7-90CF-453F-8E4A-E7D02C761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025F2-4258-4DB8-9D02-006B10FB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1169-FDD8-46D7-ACDC-6923F49D63D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2C440-7194-4A4D-8249-87B64EFF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C6D7B-8238-4D49-9347-66BFE9CB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8D2E-800D-48D4-8B47-550ED2B2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3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5E59-14A8-4B2C-BA94-BAAB4D67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99D5B-16B4-4E42-98A6-0DC0D80B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1169-FDD8-46D7-ACDC-6923F49D63D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C4E76-7CA5-4D8A-A94A-13587BA5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F1DD3-DC66-4D46-A4B6-D0575DF3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8D2E-800D-48D4-8B47-550ED2B2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3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87350-F9CF-4FEC-9B21-768F4B2C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1169-FDD8-46D7-ACDC-6923F49D63D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ABFC6-3D23-4B7B-84A3-CF08967A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1686-C4A1-4BE8-B780-0254D517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8D2E-800D-48D4-8B47-550ED2B2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C014-5D48-4FBB-A7E2-EB7E88F5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B5BD-58F7-4CEC-ABB8-65C0DAF5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BECA4-B594-453A-AA3C-72137BF7B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16FF6-5F31-428B-91FD-9DE49B1F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1169-FDD8-46D7-ACDC-6923F49D63D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E65DD-319B-4635-8E76-6E7AD0D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D0113-6C8E-4779-9A1C-245F25E9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8D2E-800D-48D4-8B47-550ED2B2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2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0A67-BC8A-4408-8CEB-398EC0D7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65253-F2B7-4459-8536-17524415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48EAC-2551-464F-8DA5-B20AF94B6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5D00A-B2AA-4EA6-AB17-1698C355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1169-FDD8-46D7-ACDC-6923F49D63D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EF6DC-ADD9-4D21-9D43-755E413C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BFD42-3C9E-49D1-88E5-F07CB7D6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8D2E-800D-48D4-8B47-550ED2B2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8767D-8F51-4702-A2E6-DC01ED61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D99E0-E755-43A7-80B8-92C65CE0B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E9A6A-5A21-4FB7-B7D1-653802979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1169-FDD8-46D7-ACDC-6923F49D63D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EFCA-D1EC-4FC9-A625-8559EE5F7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B6E3-8B30-46DF-B65A-BD2F82A04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8D2E-800D-48D4-8B47-550ED2B2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4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F65A-4574-4970-9794-F724339C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D761-361F-4C08-8577-F4D163F8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from target distribution (probability distribution)</a:t>
            </a:r>
          </a:p>
          <a:p>
            <a:r>
              <a:rPr lang="en-US" dirty="0"/>
              <a:t>Sample from Markov chain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8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C5EC-94B5-489C-845E-81C5B731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t=283 K 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754F9B3-3B9E-4B17-A23A-515C319D7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6" y="1463545"/>
            <a:ext cx="4022884" cy="3017163"/>
          </a:xfr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1FB7E89-56D3-4DAB-9C42-F7C8FBF0C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75" y="1447439"/>
            <a:ext cx="4065835" cy="3049376"/>
          </a:xfrm>
          <a:prstGeom prst="rect">
            <a:avLst/>
          </a:prstGeom>
        </p:spPr>
      </p:pic>
      <p:pic>
        <p:nvPicPr>
          <p:cNvPr id="11" name="Picture 10" descr="Histogram&#10;&#10;Description automatically generated with low confidence">
            <a:extLst>
              <a:ext uri="{FF2B5EF4-FFF2-40B4-BE49-F238E27FC236}">
                <a16:creationId xmlns:a16="http://schemas.microsoft.com/office/drawing/2014/main" id="{2E8FDC63-1641-44FB-B57A-8F962F82B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776" y="1563364"/>
            <a:ext cx="3756699" cy="28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1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C5EC-94B5-489C-845E-81C5B731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t=1273 K 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33EC444-B7C8-43CB-99D1-FCB6D591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609" y="1690688"/>
            <a:ext cx="3657600" cy="27432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8469BF7-6790-4387-B46F-CD77C4F12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44" y="1618133"/>
            <a:ext cx="3669030" cy="2743200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03CF18-F419-4866-ADEF-934CAEDC4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74" y="1690688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6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8BCD-AD77-4B31-9997-4F83A9DD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91285-5F5F-4E17-877A-F718FC69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A2E0-BA11-476A-A439-6D91657D4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D66D5-94E0-4458-9AC0-322B54FD9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E34B-0735-4A6D-9D41-F573519D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F121-8A0B-4AD4-B961-EDE3844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theory</a:t>
            </a:r>
          </a:p>
          <a:p>
            <a:r>
              <a:rPr lang="en-US" dirty="0"/>
              <a:t>Implement code on known issue</a:t>
            </a:r>
          </a:p>
          <a:p>
            <a:r>
              <a:rPr lang="en-US" dirty="0"/>
              <a:t>Implement code on new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0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F0A5-6606-4489-B904-0AF63400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Methods for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BC6A-C2E3-45E5-B43A-8F301479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3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9602-2A81-4CEE-8B46-01E87887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F9DF-9B20-49E3-893E-71CCD106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don’t have access to direct sampling methods, you can use MCMC to generate a series of samples based on the probability </a:t>
            </a:r>
            <a:r>
              <a:rPr lang="en-US" dirty="0" err="1"/>
              <a:t>distirubtion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6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B8A2-2E4E-4284-A50B-8F39DAE5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D6666-5942-4C99-9470-017D2142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the possible outcomes of an event </a:t>
            </a:r>
          </a:p>
        </p:txBody>
      </p:sp>
    </p:spTree>
    <p:extLst>
      <p:ext uri="{BB962C8B-B14F-4D97-AF65-F5344CB8AC3E}">
        <p14:creationId xmlns:p14="http://schemas.microsoft.com/office/powerpoint/2010/main" val="89814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9395-57B6-4093-9FB5-AF552F9E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D6CD-164C-4E2B-95D9-17182CAE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on iterative sampling (similar to terminal flow in </a:t>
            </a:r>
            <a:r>
              <a:rPr lang="en-US" dirty="0" err="1"/>
              <a:t>gflownet</a:t>
            </a:r>
            <a:r>
              <a:rPr lang="en-US" dirty="0"/>
              <a:t>)</a:t>
            </a:r>
          </a:p>
          <a:p>
            <a:r>
              <a:rPr lang="en-US" dirty="0"/>
              <a:t>New state config obtained at each step of the chain by making small stochastic change to config of </a:t>
            </a:r>
            <a:r>
              <a:rPr lang="en-US" dirty="0" err="1"/>
              <a:t>prevopus</a:t>
            </a:r>
            <a:r>
              <a:rPr lang="en-US" dirty="0"/>
              <a:t> step</a:t>
            </a:r>
          </a:p>
          <a:p>
            <a:r>
              <a:rPr lang="en-US" dirty="0"/>
              <a:t>Samples are sampled from correct distribution but sometimes there are sets of distributions unlikely to provide enough diversity in distribution modes (mode mixing problem)</a:t>
            </a:r>
          </a:p>
          <a:p>
            <a:pPr lvl="1"/>
            <a:r>
              <a:rPr lang="en-US" dirty="0"/>
              <a:t>Can be alleviated by sampling longer modes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7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525F-431B-4674-9FB0-76CD6F4B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1CFD-542B-4013-9392-CBDB53E3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Markov chain: a random sequence of states in some state space in which the probability of picking a certain state next depends only on the current state in a chain and not history (memory-less)</a:t>
            </a:r>
          </a:p>
          <a:p>
            <a:r>
              <a:rPr lang="en-US" dirty="0"/>
              <a:t>MCMC</a:t>
            </a:r>
          </a:p>
          <a:p>
            <a:pPr lvl="1"/>
            <a:r>
              <a:rPr lang="en-US" dirty="0"/>
              <a:t>Samples from a distribution</a:t>
            </a:r>
          </a:p>
          <a:p>
            <a:pPr lvl="1"/>
            <a:r>
              <a:rPr lang="en-US" dirty="0"/>
              <a:t>Constructs and simulates a Markov chain whose stationary distribution is p(x)</a:t>
            </a:r>
          </a:p>
          <a:p>
            <a:pPr lvl="2"/>
            <a:r>
              <a:rPr lang="en-US" dirty="0"/>
              <a:t>After an initial “burn-in” phase, the states of the Markov chain are distributed according to p(x)</a:t>
            </a:r>
          </a:p>
          <a:p>
            <a:pPr lvl="1"/>
            <a:r>
              <a:rPr lang="en-US" dirty="0"/>
              <a:t>In discrete cases: the key </a:t>
            </a:r>
            <a:r>
              <a:rPr lang="en-US" dirty="0" err="1"/>
              <a:t>quantiy</a:t>
            </a:r>
            <a:r>
              <a:rPr lang="en-US" dirty="0"/>
              <a:t> for characterizing a Markov chain: transition operator: T(xi+1|xi)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5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B1D3-9B88-4450-8722-4F915195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012F-23F9-4367-9D03-82953777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(transition matrix), continuous </a:t>
            </a:r>
            <a:r>
              <a:rPr lang="en-US"/>
              <a:t>(transition kernel)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7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260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Definitions</vt:lpstr>
      <vt:lpstr>PowerPoint Presentation</vt:lpstr>
      <vt:lpstr>PowerPoint Presentation</vt:lpstr>
      <vt:lpstr>MCMC Methods for sampling</vt:lpstr>
      <vt:lpstr>Problem</vt:lpstr>
      <vt:lpstr>Monte Carlo Simulations</vt:lpstr>
      <vt:lpstr>MCMC</vt:lpstr>
      <vt:lpstr>Markov chains</vt:lpstr>
      <vt:lpstr>ML Algorithm</vt:lpstr>
      <vt:lpstr>Results, t=283 K </vt:lpstr>
      <vt:lpstr>Results, t=1273 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Siba Moussa</dc:creator>
  <cp:lastModifiedBy>Siba Moussa</cp:lastModifiedBy>
  <cp:revision>5</cp:revision>
  <dcterms:created xsi:type="dcterms:W3CDTF">2022-02-11T13:32:19Z</dcterms:created>
  <dcterms:modified xsi:type="dcterms:W3CDTF">2022-02-16T19:23:27Z</dcterms:modified>
</cp:coreProperties>
</file>