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E906-CAE5-48E4-B6D9-9A46D4412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D35CF-F0A1-465A-875D-F20DCADF3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39734-85CF-44ED-B09A-1140FF3E8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B55A-DC2E-4713-9BD4-663C3A873D8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BC938-6D7E-42B6-9F67-E738C12E7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B0B8B-4359-4FEE-BD17-F2967A6D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CDC8-74A2-4ABF-91BA-1ABAF3998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016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744C0-E97F-4B47-8F2F-A1D5F917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EF373-84EF-4BA0-AFA6-944CF9A37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189AA-1D2F-4AA6-99D6-AE49A4413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B55A-DC2E-4713-9BD4-663C3A873D8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D1EEE-2662-4369-BEB2-E081BF270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C44C1-3D33-492B-BC55-575FC71E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CDC8-74A2-4ABF-91BA-1ABAF3998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59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C86169-B1A0-49C1-8666-46F00D603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DF8B3D-CBC8-4364-B1EF-139C385174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34CC1-4D48-4612-8E3D-B2859FFA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B55A-DC2E-4713-9BD4-663C3A873D8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E06CB-31DD-4FFB-8B3A-8EAFFE979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BEF23-84E0-4F1B-A63C-C00EF800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CDC8-74A2-4ABF-91BA-1ABAF3998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84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4FB6A-2901-4C2D-9AFA-3E37AF76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8C031-A2F8-4124-B67B-D6E8379AF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767FE-0A8F-4EAB-A644-BD69C8716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B55A-DC2E-4713-9BD4-663C3A873D8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7BD7A-A56B-42F5-B75E-1160D261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D9E59-B029-43F7-9003-2C3CA9B7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CDC8-74A2-4ABF-91BA-1ABAF3998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06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8936E-F6E6-4FD4-ADAD-B836E6DF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289E3-E890-4E5A-94E2-1561BC855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34937-8788-436D-87D8-8382781B3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B55A-DC2E-4713-9BD4-663C3A873D8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3F7E0-6E8D-4FAC-9D90-BA8B368D6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7FC59-C2AB-476C-B7A3-3B8C26BA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CDC8-74A2-4ABF-91BA-1ABAF3998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67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F33AA-C957-457C-9F33-F26DE73E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A4310-0A8A-4693-86C5-FA4DE8616C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5B4B0-2B69-493F-9BA9-62B22C055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F50B93-B035-4CBC-A3AC-17E2B721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B55A-DC2E-4713-9BD4-663C3A873D8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C609B-57A6-4E65-9C5E-772AC9B3D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211E3B-CA02-41AD-81C3-4EAB13A0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CDC8-74A2-4ABF-91BA-1ABAF3998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83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5EE70-2D37-4268-98C0-DC030532D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2BD61-375C-49B5-9A1D-473401461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695D8-37FC-4E6A-9B7A-EDC1DE043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24621A-668E-4CC1-BBB4-991B3E522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CC33DC-92EC-44C1-97E7-0DD2A3FEF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6B479-A964-4896-8D7D-EB1F678AB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B55A-DC2E-4713-9BD4-663C3A873D8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F9AEC-76F8-4AD6-8B87-EA72C2307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13ADC6-A8D8-4811-986E-01769233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CDC8-74A2-4ABF-91BA-1ABAF3998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77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BD259-CE24-435B-8309-53745A9C3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BE5EF-B656-4A11-BAD4-E74D5F17E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B55A-DC2E-4713-9BD4-663C3A873D8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F02DBB-9184-4E71-B071-3761A9B2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7DFD5-AB7E-47C2-BEEF-083DF64F6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CDC8-74A2-4ABF-91BA-1ABAF3998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93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B6BCA3-6EFC-4F14-8CD8-8487BEC3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B55A-DC2E-4713-9BD4-663C3A873D8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610E2-8089-4C45-A32D-5248CCC87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0D4A3-60FD-4E9B-9C01-01B7264DA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CDC8-74A2-4ABF-91BA-1ABAF3998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08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1EF9-A0A6-4D74-AAAF-4D845E4B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F8229-247A-457A-A5B3-C44121A35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C044B2-2087-4CC6-A381-EF4CA8F21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BCF40-E002-4826-A3D4-913D6EAB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B55A-DC2E-4713-9BD4-663C3A873D8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96F7C-1994-41A9-964C-B59F256A4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52455-429C-4053-90A5-C89CC74BC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CDC8-74A2-4ABF-91BA-1ABAF3998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95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E67C-B62B-4B57-BB0D-B443051D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5CA0BE-9453-4879-9A34-D1E3ECC9F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5B73B-EB04-4738-A744-C52DC297A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198B4-B9F8-47C4-995D-623C89812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B55A-DC2E-4713-9BD4-663C3A873D8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AB725-F53D-4BC3-A1C2-7531128C5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E9C7F-F119-429B-B38F-33C1F31D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CDC8-74A2-4ABF-91BA-1ABAF3998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81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ECB1C7-B1C9-4F00-B471-225538EF2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889A8-36A9-4676-89EA-BB98644E8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D73D0-EAA8-4775-84D5-3E4C98D805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2B55A-DC2E-4713-9BD4-663C3A873D80}" type="datetimeFigureOut">
              <a:rPr lang="en-IN" smtClean="0"/>
              <a:t>13-02-2022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3819D-ECA3-4755-9177-4C8C159E78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3903B-6C3F-4C7D-87A3-FB77D95CB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1CDC8-74A2-4ABF-91BA-1ABAF3998F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56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EEB2D7-E8CB-4379-A656-FCFB8A1AB52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92898" y="365125"/>
            <a:ext cx="902270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JOB-A-THON - February 2022</a:t>
            </a:r>
            <a:br>
              <a:rPr lang="en-IN" sz="1400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</a:br>
            <a:br>
              <a:rPr lang="en-IN" sz="36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67136E-3FB3-4D74-B579-0D23EFCA2D6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604865" y="1825625"/>
            <a:ext cx="891073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Step-1:</a:t>
            </a:r>
          </a:p>
          <a:p>
            <a:pPr lvl="1"/>
            <a:r>
              <a:rPr lang="en-IN" dirty="0"/>
              <a:t>Import Basic Libraries</a:t>
            </a:r>
          </a:p>
          <a:p>
            <a:pPr lvl="2"/>
            <a:r>
              <a:rPr lang="en-IN" dirty="0" err="1"/>
              <a:t>Numpy</a:t>
            </a:r>
            <a:endParaRPr lang="en-IN" dirty="0"/>
          </a:p>
          <a:p>
            <a:pPr lvl="2"/>
            <a:r>
              <a:rPr lang="en-IN" dirty="0"/>
              <a:t>Pandas</a:t>
            </a:r>
          </a:p>
          <a:p>
            <a:pPr lvl="2"/>
            <a:r>
              <a:rPr lang="en-IN" dirty="0"/>
              <a:t>Seaborn</a:t>
            </a:r>
          </a:p>
          <a:p>
            <a:pPr lvl="2"/>
            <a:r>
              <a:rPr lang="en-IN" dirty="0" err="1"/>
              <a:t>Matpltlib</a:t>
            </a:r>
            <a:r>
              <a:rPr lang="en-IN" dirty="0"/>
              <a:t> </a:t>
            </a:r>
          </a:p>
          <a:p>
            <a:pPr lvl="1"/>
            <a:r>
              <a:rPr lang="en-IN" b="0" i="0" dirty="0">
                <a:solidFill>
                  <a:srgbClr val="292929"/>
                </a:solidFill>
                <a:effectLst/>
                <a:latin typeface="Menlo"/>
              </a:rPr>
              <a:t>Upload dataset</a:t>
            </a:r>
            <a:endParaRPr lang="en-IN" dirty="0"/>
          </a:p>
          <a:p>
            <a:pPr lvl="1"/>
            <a:r>
              <a:rPr lang="en-IN" dirty="0"/>
              <a:t>Read the csv files</a:t>
            </a:r>
          </a:p>
          <a:p>
            <a:r>
              <a:rPr lang="en-IN" dirty="0"/>
              <a:t>Step-2</a:t>
            </a:r>
          </a:p>
          <a:p>
            <a:pPr lvl="1"/>
            <a:r>
              <a:rPr lang="en-IN" dirty="0"/>
              <a:t>Data </a:t>
            </a:r>
            <a:r>
              <a:rPr lang="en-IN" dirty="0" err="1"/>
              <a:t>Preprocessing</a:t>
            </a:r>
            <a:endParaRPr lang="en-IN" dirty="0"/>
          </a:p>
          <a:p>
            <a:pPr lvl="2"/>
            <a:r>
              <a:rPr lang="en-IN" dirty="0"/>
              <a:t>Variable data type, number of variable, number of row</a:t>
            </a:r>
          </a:p>
          <a:p>
            <a:pPr lvl="2"/>
            <a:r>
              <a:rPr lang="en-IN" dirty="0"/>
              <a:t>Target variable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581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5A039C-886E-4A34-98C5-9E0FA2CAF80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20890" y="858838"/>
            <a:ext cx="8994710" cy="5318125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EDA(Exploratory Data Analysis)</a:t>
            </a:r>
          </a:p>
          <a:p>
            <a:pPr lvl="2"/>
            <a:r>
              <a:rPr lang="en-US" dirty="0"/>
              <a:t>Target Distribution (</a:t>
            </a:r>
            <a:r>
              <a:rPr lang="en-US" dirty="0" err="1"/>
              <a:t>engagement_score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Boxplot (</a:t>
            </a:r>
            <a:r>
              <a:rPr lang="en-US" dirty="0" err="1"/>
              <a:t>engagement_score</a:t>
            </a:r>
            <a:r>
              <a:rPr lang="en-US" dirty="0"/>
              <a:t>), checking outliers</a:t>
            </a:r>
          </a:p>
          <a:p>
            <a:pPr lvl="2"/>
            <a:r>
              <a:rPr lang="en-US" dirty="0"/>
              <a:t>Checking missing values (no missing values)</a:t>
            </a:r>
          </a:p>
          <a:p>
            <a:pPr lvl="2"/>
            <a:r>
              <a:rPr lang="en-US" dirty="0"/>
              <a:t>Check unique value contain or variable</a:t>
            </a:r>
          </a:p>
          <a:p>
            <a:pPr lvl="2"/>
            <a:r>
              <a:rPr lang="en-US" dirty="0"/>
              <a:t>Univariate Analysis</a:t>
            </a:r>
          </a:p>
          <a:p>
            <a:pPr lvl="3"/>
            <a:r>
              <a:rPr lang="en-US" dirty="0"/>
              <a:t>Gender (count plot, pie chart)</a:t>
            </a:r>
          </a:p>
          <a:p>
            <a:pPr lvl="3"/>
            <a:r>
              <a:rPr lang="en-US" dirty="0"/>
              <a:t>Profession (count plot, pie chart)</a:t>
            </a:r>
          </a:p>
          <a:p>
            <a:pPr lvl="3"/>
            <a:r>
              <a:rPr lang="en-US" dirty="0" err="1"/>
              <a:t>Category_id</a:t>
            </a:r>
            <a:r>
              <a:rPr lang="en-US" dirty="0"/>
              <a:t> (histogram)</a:t>
            </a:r>
          </a:p>
          <a:p>
            <a:pPr lvl="3"/>
            <a:r>
              <a:rPr lang="en-US" dirty="0" err="1"/>
              <a:t>Video_id</a:t>
            </a:r>
            <a:r>
              <a:rPr lang="en-US" dirty="0"/>
              <a:t> (histogram)</a:t>
            </a:r>
          </a:p>
          <a:p>
            <a:pPr lvl="3"/>
            <a:r>
              <a:rPr lang="en-US" dirty="0" err="1"/>
              <a:t>Follwers</a:t>
            </a:r>
            <a:r>
              <a:rPr lang="en-US" dirty="0"/>
              <a:t>, view, age (boxplot)</a:t>
            </a:r>
          </a:p>
          <a:p>
            <a:pPr lvl="2"/>
            <a:r>
              <a:rPr lang="en-US" dirty="0"/>
              <a:t>Bivariate Analysis</a:t>
            </a:r>
          </a:p>
          <a:p>
            <a:pPr lvl="3"/>
            <a:r>
              <a:rPr lang="en-US" dirty="0" err="1"/>
              <a:t>Barplot</a:t>
            </a:r>
            <a:r>
              <a:rPr lang="en-US" dirty="0"/>
              <a:t> (</a:t>
            </a:r>
            <a:r>
              <a:rPr lang="en-US" dirty="0" err="1"/>
              <a:t>engagement_score</a:t>
            </a:r>
            <a:r>
              <a:rPr lang="en-US" dirty="0"/>
              <a:t> vs </a:t>
            </a:r>
            <a:r>
              <a:rPr lang="en-US" dirty="0" err="1"/>
              <a:t>category_id</a:t>
            </a:r>
            <a:r>
              <a:rPr lang="en-US" dirty="0"/>
              <a:t>)</a:t>
            </a:r>
          </a:p>
          <a:p>
            <a:pPr lvl="3"/>
            <a:r>
              <a:rPr lang="en-US" dirty="0" err="1"/>
              <a:t>Barplot</a:t>
            </a:r>
            <a:r>
              <a:rPr lang="en-US" dirty="0"/>
              <a:t> (</a:t>
            </a:r>
            <a:r>
              <a:rPr lang="en-US" dirty="0" err="1"/>
              <a:t>engagement_score</a:t>
            </a:r>
            <a:r>
              <a:rPr lang="en-US" dirty="0"/>
              <a:t> vs profession)</a:t>
            </a:r>
          </a:p>
          <a:p>
            <a:pPr lvl="3"/>
            <a:r>
              <a:rPr lang="en-US" dirty="0" err="1"/>
              <a:t>Barplot</a:t>
            </a:r>
            <a:r>
              <a:rPr lang="en-US" dirty="0"/>
              <a:t>  (</a:t>
            </a:r>
            <a:r>
              <a:rPr lang="en-US" dirty="0" err="1"/>
              <a:t>engagement_score</a:t>
            </a:r>
            <a:r>
              <a:rPr lang="en-US" dirty="0"/>
              <a:t> vs gender)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8115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19ADF7-73B1-47B1-8E62-D37A5DBD51E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66327" y="858416"/>
            <a:ext cx="10030407" cy="5318547"/>
          </a:xfrm>
        </p:spPr>
        <p:txBody>
          <a:bodyPr>
            <a:normAutofit fontScale="92500" lnSpcReduction="10000"/>
          </a:bodyPr>
          <a:lstStyle/>
          <a:p>
            <a:pPr lvl="2"/>
            <a:r>
              <a:rPr lang="en-US" dirty="0"/>
              <a:t>Multivariate Analysis</a:t>
            </a:r>
          </a:p>
          <a:p>
            <a:pPr lvl="3"/>
            <a:r>
              <a:rPr lang="en-US" dirty="0" err="1"/>
              <a:t>Clustermap</a:t>
            </a:r>
            <a:r>
              <a:rPr lang="en-US" dirty="0"/>
              <a:t> (gender vs profession)</a:t>
            </a:r>
          </a:p>
          <a:p>
            <a:pPr lvl="3"/>
            <a:r>
              <a:rPr lang="en-US" dirty="0"/>
              <a:t>Heatmap (correlation matrix, feature importance)</a:t>
            </a:r>
            <a:endParaRPr lang="en-IN" dirty="0"/>
          </a:p>
          <a:p>
            <a:pPr lvl="2"/>
            <a:r>
              <a:rPr lang="en-IN" dirty="0"/>
              <a:t>Hypothesis testing (significant label= 0.05)</a:t>
            </a:r>
          </a:p>
          <a:p>
            <a:pPr lvl="3"/>
            <a:r>
              <a:rPr lang="en-IN" dirty="0" err="1"/>
              <a:t>Anova</a:t>
            </a:r>
            <a:r>
              <a:rPr lang="en-IN" dirty="0"/>
              <a:t> test (profession vs </a:t>
            </a:r>
            <a:r>
              <a:rPr lang="en-IN" dirty="0" err="1"/>
              <a:t>engagement_score</a:t>
            </a:r>
            <a:r>
              <a:rPr lang="en-IN" dirty="0"/>
              <a:t>)-  </a:t>
            </a:r>
            <a:r>
              <a:rPr lang="en-IN" dirty="0" err="1"/>
              <a:t>pvalue</a:t>
            </a:r>
            <a:r>
              <a:rPr lang="en-IN" dirty="0"/>
              <a:t>=0,   &lt; 0.05</a:t>
            </a:r>
          </a:p>
          <a:p>
            <a:pPr lvl="3"/>
            <a:r>
              <a:rPr lang="en-IN" dirty="0"/>
              <a:t>Chi-squared test (gender vs profession)- </a:t>
            </a:r>
            <a:r>
              <a:rPr lang="en-IN" dirty="0" err="1"/>
              <a:t>pvalue</a:t>
            </a:r>
            <a:r>
              <a:rPr lang="en-IN" dirty="0"/>
              <a:t>=0.1659,   &gt; 0.05</a:t>
            </a:r>
          </a:p>
          <a:p>
            <a:pPr lvl="3"/>
            <a:r>
              <a:rPr lang="en-IN" dirty="0"/>
              <a:t>T-test (gender vs </a:t>
            </a:r>
            <a:r>
              <a:rPr lang="en-IN" dirty="0" err="1"/>
              <a:t>engagement_score</a:t>
            </a:r>
            <a:r>
              <a:rPr lang="en-IN" dirty="0"/>
              <a:t>)- </a:t>
            </a:r>
            <a:r>
              <a:rPr lang="en-IN" dirty="0" err="1"/>
              <a:t>pvalue</a:t>
            </a:r>
            <a:r>
              <a:rPr lang="en-IN" dirty="0"/>
              <a:t>=0,  &lt;0.05</a:t>
            </a:r>
          </a:p>
          <a:p>
            <a:pPr lvl="2"/>
            <a:r>
              <a:rPr lang="en-US" dirty="0"/>
              <a:t>Numerical variable (count,mean,std,min,25% values,50% values,75% values)</a:t>
            </a:r>
          </a:p>
          <a:p>
            <a:pPr lvl="2"/>
            <a:r>
              <a:rPr lang="en-US" dirty="0"/>
              <a:t>Drop unnecessary variable (</a:t>
            </a:r>
            <a:r>
              <a:rPr lang="en-US" dirty="0" err="1"/>
              <a:t>row_id</a:t>
            </a:r>
            <a:r>
              <a:rPr lang="en-US" dirty="0"/>
              <a:t>)</a:t>
            </a:r>
          </a:p>
          <a:p>
            <a:r>
              <a:rPr lang="en-US" dirty="0"/>
              <a:t>Step-3</a:t>
            </a:r>
          </a:p>
          <a:p>
            <a:pPr lvl="1"/>
            <a:r>
              <a:rPr lang="en-US" dirty="0"/>
              <a:t>Feature Engineering</a:t>
            </a:r>
          </a:p>
          <a:p>
            <a:pPr lvl="2"/>
            <a:r>
              <a:rPr lang="en-US" dirty="0"/>
              <a:t>Feature Transformation </a:t>
            </a:r>
          </a:p>
          <a:p>
            <a:pPr lvl="3"/>
            <a:r>
              <a:rPr lang="en-US" dirty="0"/>
              <a:t>Categorical variable </a:t>
            </a:r>
          </a:p>
          <a:p>
            <a:pPr lvl="4"/>
            <a:r>
              <a:rPr lang="en-US" dirty="0"/>
              <a:t>Ordinal Encoding (profession)</a:t>
            </a:r>
          </a:p>
          <a:p>
            <a:pPr lvl="4"/>
            <a:r>
              <a:rPr lang="en-US" dirty="0" err="1"/>
              <a:t>OneHotEncoding</a:t>
            </a:r>
            <a:r>
              <a:rPr lang="en-US" dirty="0"/>
              <a:t> (gender, </a:t>
            </a:r>
            <a:r>
              <a:rPr lang="en-US" dirty="0" err="1"/>
              <a:t>video_id</a:t>
            </a:r>
            <a:r>
              <a:rPr lang="en-US" dirty="0"/>
              <a:t>, </a:t>
            </a:r>
            <a:r>
              <a:rPr lang="en-US" dirty="0" err="1"/>
              <a:t>category_id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Numerical variable</a:t>
            </a:r>
          </a:p>
          <a:p>
            <a:pPr lvl="4"/>
            <a:r>
              <a:rPr lang="en-US" dirty="0" err="1"/>
              <a:t>Meanmaxscaler</a:t>
            </a:r>
            <a:r>
              <a:rPr lang="en-US" dirty="0"/>
              <a:t> (</a:t>
            </a:r>
            <a:r>
              <a:rPr lang="en-US" dirty="0" err="1"/>
              <a:t>user_id</a:t>
            </a:r>
            <a:r>
              <a:rPr lang="en-US" dirty="0"/>
              <a:t>, followers, view)</a:t>
            </a:r>
          </a:p>
          <a:p>
            <a:pPr lvl="2"/>
            <a:endParaRPr lang="en-US" dirty="0"/>
          </a:p>
          <a:p>
            <a:pPr lvl="4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9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08323-25C4-4E7A-8C03-581A493C677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352938" y="587569"/>
            <a:ext cx="9162661" cy="55800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Step- 4</a:t>
            </a:r>
          </a:p>
          <a:p>
            <a:pPr lvl="1"/>
            <a:r>
              <a:rPr lang="en-US" dirty="0"/>
              <a:t>Linear Regression</a:t>
            </a:r>
          </a:p>
          <a:p>
            <a:pPr lvl="2"/>
            <a:r>
              <a:rPr lang="en-US" dirty="0"/>
              <a:t>R^2 value=0.33</a:t>
            </a:r>
          </a:p>
          <a:p>
            <a:pPr lvl="1"/>
            <a:r>
              <a:rPr lang="en-US" dirty="0" err="1"/>
              <a:t>Decission</a:t>
            </a:r>
            <a:r>
              <a:rPr lang="en-US" dirty="0"/>
              <a:t> Tree Regressor</a:t>
            </a:r>
          </a:p>
          <a:p>
            <a:pPr lvl="2"/>
            <a:r>
              <a:rPr lang="en-US" dirty="0"/>
              <a:t>R^2 value=1,  RMSE value=0.31</a:t>
            </a:r>
          </a:p>
          <a:p>
            <a:pPr lvl="1"/>
            <a:r>
              <a:rPr lang="en-US" dirty="0"/>
              <a:t>Random Forest Regressor</a:t>
            </a:r>
          </a:p>
          <a:p>
            <a:pPr lvl="2"/>
            <a:r>
              <a:rPr lang="en-US" dirty="0"/>
              <a:t>R^2 value=0.91,  RMSE value=0.254</a:t>
            </a:r>
          </a:p>
          <a:p>
            <a:pPr lvl="1"/>
            <a:r>
              <a:rPr lang="en-US" dirty="0" err="1"/>
              <a:t>GradientBoosting</a:t>
            </a:r>
            <a:r>
              <a:rPr lang="en-US" dirty="0"/>
              <a:t> Regressor</a:t>
            </a:r>
          </a:p>
          <a:p>
            <a:pPr lvl="2"/>
            <a:r>
              <a:rPr lang="en-US" dirty="0"/>
              <a:t>R^2 value=0.</a:t>
            </a:r>
          </a:p>
          <a:p>
            <a:pPr lvl="1"/>
            <a:r>
              <a:rPr lang="en-US" dirty="0"/>
              <a:t>KNN Regressor</a:t>
            </a:r>
          </a:p>
          <a:p>
            <a:pPr lvl="2"/>
            <a:r>
              <a:rPr lang="en-US" dirty="0"/>
              <a:t>R^2 value=1</a:t>
            </a:r>
          </a:p>
          <a:p>
            <a:r>
              <a:rPr lang="en-US" dirty="0"/>
              <a:t>Conclusion:</a:t>
            </a:r>
          </a:p>
          <a:p>
            <a:pPr marL="457200" lvl="1" indent="0">
              <a:buNone/>
            </a:pPr>
            <a:r>
              <a:rPr lang="en-US" dirty="0"/>
              <a:t>By going through all the machine learning algorithms, we get to know that Random Forest (R^2 value=0.91,  RMSE value=0.254) values are coming to be very good, that’s why we conclude that Random Forest Regressor is the best fit model.</a:t>
            </a:r>
          </a:p>
        </p:txBody>
      </p:sp>
    </p:spTree>
    <p:extLst>
      <p:ext uri="{BB962C8B-B14F-4D97-AF65-F5344CB8AC3E}">
        <p14:creationId xmlns:p14="http://schemas.microsoft.com/office/powerpoint/2010/main" val="1869822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379</Words>
  <Application>Microsoft Office PowerPoint</Application>
  <PresentationFormat>Widescreen</PresentationFormat>
  <Paragraphs>62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Menlo</vt:lpstr>
      <vt:lpstr>Roboto</vt:lpstr>
      <vt:lpstr>Times New Roman</vt:lpstr>
      <vt:lpstr>Office Theme</vt:lpstr>
      <vt:lpstr>JOB-A-THON - February 2022 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JOB-A-THON - February 2022  </dc:title>
  <dc:creator>Subhasish Gouda</dc:creator>
  <cp:lastModifiedBy>Subhasish Gouda</cp:lastModifiedBy>
  <cp:revision>5</cp:revision>
  <dcterms:created xsi:type="dcterms:W3CDTF">2022-02-13T07:54:52Z</dcterms:created>
  <dcterms:modified xsi:type="dcterms:W3CDTF">2022-02-13T13:05:33Z</dcterms:modified>
</cp:coreProperties>
</file>