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99D5-0F7A-433F-9368-6B03E9628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Hive HA via HA-Proxy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0824C-A26A-4830-B712-568F3FAC69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Block Design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3732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E0C4-E8E8-4421-AB8F-6986E693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Active-Active via HA Proxy</a:t>
            </a:r>
            <a:endParaRPr lang="sv-S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91BC40-5092-4E40-9E51-0B684FEA8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186" y="2336800"/>
            <a:ext cx="7039603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47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</TotalTime>
  <Words>11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</vt:lpstr>
      <vt:lpstr>Hive HA via HA-Proxy</vt:lpstr>
      <vt:lpstr>Hive Active-Active via HA Proxy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HA via HA-Proxy</dc:title>
  <dc:creator>Vishal Garg B</dc:creator>
  <cp:lastModifiedBy>Vishal Garg B</cp:lastModifiedBy>
  <cp:revision>3</cp:revision>
  <dcterms:created xsi:type="dcterms:W3CDTF">2019-10-24T06:36:10Z</dcterms:created>
  <dcterms:modified xsi:type="dcterms:W3CDTF">2019-10-24T06:43:18Z</dcterms:modified>
</cp:coreProperties>
</file>