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1" r:id="rId9"/>
    <p:sldId id="262" r:id="rId10"/>
    <p:sldId id="263" r:id="rId11"/>
    <p:sldId id="260"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570B9A-52EB-480C-BDFD-178DD9C17928}" v="108" dt="2019-09-03T04:33:41.4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6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oy Sen" userId="7b2c2918-13c0-42c3-9521-7cfaf4c05514" providerId="ADAL" clId="{E7E2A61B-1075-45A7-9D3E-21989EAC0765}"/>
    <pc:docChg chg="undo custSel modSld">
      <pc:chgData name="Sanjoy Sen" userId="7b2c2918-13c0-42c3-9521-7cfaf4c05514" providerId="ADAL" clId="{E7E2A61B-1075-45A7-9D3E-21989EAC0765}" dt="2019-08-23T10:58:11.100" v="368" actId="255"/>
      <pc:docMkLst>
        <pc:docMk/>
      </pc:docMkLst>
      <pc:sldChg chg="modSp">
        <pc:chgData name="Sanjoy Sen" userId="7b2c2918-13c0-42c3-9521-7cfaf4c05514" providerId="ADAL" clId="{E7E2A61B-1075-45A7-9D3E-21989EAC0765}" dt="2019-08-23T09:00:10.218" v="142" actId="113"/>
        <pc:sldMkLst>
          <pc:docMk/>
          <pc:sldMk cId="3855346921" sldId="256"/>
        </pc:sldMkLst>
        <pc:spChg chg="mod">
          <ac:chgData name="Sanjoy Sen" userId="7b2c2918-13c0-42c3-9521-7cfaf4c05514" providerId="ADAL" clId="{E7E2A61B-1075-45A7-9D3E-21989EAC0765}" dt="2019-08-23T09:00:00.744" v="141" actId="20577"/>
          <ac:spMkLst>
            <pc:docMk/>
            <pc:sldMk cId="3855346921" sldId="256"/>
            <ac:spMk id="2" creationId="{2FC79DFE-3BCF-4880-B22C-B2DF9A34DE93}"/>
          </ac:spMkLst>
        </pc:spChg>
        <pc:spChg chg="mod">
          <ac:chgData name="Sanjoy Sen" userId="7b2c2918-13c0-42c3-9521-7cfaf4c05514" providerId="ADAL" clId="{E7E2A61B-1075-45A7-9D3E-21989EAC0765}" dt="2019-08-23T09:00:10.218" v="142" actId="113"/>
          <ac:spMkLst>
            <pc:docMk/>
            <pc:sldMk cId="3855346921" sldId="256"/>
            <ac:spMk id="3" creationId="{CF0F842C-80D7-4624-869B-C148E0B6448E}"/>
          </ac:spMkLst>
        </pc:spChg>
      </pc:sldChg>
      <pc:sldChg chg="modSp">
        <pc:chgData name="Sanjoy Sen" userId="7b2c2918-13c0-42c3-9521-7cfaf4c05514" providerId="ADAL" clId="{E7E2A61B-1075-45A7-9D3E-21989EAC0765}" dt="2019-08-23T09:08:31.609" v="168" actId="20577"/>
        <pc:sldMkLst>
          <pc:docMk/>
          <pc:sldMk cId="2051844105" sldId="257"/>
        </pc:sldMkLst>
        <pc:spChg chg="mod">
          <ac:chgData name="Sanjoy Sen" userId="7b2c2918-13c0-42c3-9521-7cfaf4c05514" providerId="ADAL" clId="{E7E2A61B-1075-45A7-9D3E-21989EAC0765}" dt="2019-08-23T09:06:34.547" v="165" actId="313"/>
          <ac:spMkLst>
            <pc:docMk/>
            <pc:sldMk cId="2051844105" sldId="257"/>
            <ac:spMk id="3" creationId="{145B9C1A-B6F5-4B5F-92B2-328A3F525920}"/>
          </ac:spMkLst>
        </pc:spChg>
        <pc:spChg chg="mod">
          <ac:chgData name="Sanjoy Sen" userId="7b2c2918-13c0-42c3-9521-7cfaf4c05514" providerId="ADAL" clId="{E7E2A61B-1075-45A7-9D3E-21989EAC0765}" dt="2019-08-23T09:08:31.609" v="168" actId="20577"/>
          <ac:spMkLst>
            <pc:docMk/>
            <pc:sldMk cId="2051844105" sldId="257"/>
            <ac:spMk id="5" creationId="{F4B04D88-8776-431F-87B4-23563ECE6293}"/>
          </ac:spMkLst>
        </pc:spChg>
      </pc:sldChg>
      <pc:sldChg chg="addSp delSp modSp">
        <pc:chgData name="Sanjoy Sen" userId="7b2c2918-13c0-42c3-9521-7cfaf4c05514" providerId="ADAL" clId="{E7E2A61B-1075-45A7-9D3E-21989EAC0765}" dt="2019-08-23T10:58:11.100" v="368" actId="255"/>
        <pc:sldMkLst>
          <pc:docMk/>
          <pc:sldMk cId="2717981095" sldId="258"/>
        </pc:sldMkLst>
        <pc:spChg chg="mod">
          <ac:chgData name="Sanjoy Sen" userId="7b2c2918-13c0-42c3-9521-7cfaf4c05514" providerId="ADAL" clId="{E7E2A61B-1075-45A7-9D3E-21989EAC0765}" dt="2019-08-23T09:21:44.615" v="306" actId="122"/>
          <ac:spMkLst>
            <pc:docMk/>
            <pc:sldMk cId="2717981095" sldId="258"/>
            <ac:spMk id="2" creationId="{32B0608D-8567-469E-8470-2741211C2B5D}"/>
          </ac:spMkLst>
        </pc:spChg>
        <pc:spChg chg="mod">
          <ac:chgData name="Sanjoy Sen" userId="7b2c2918-13c0-42c3-9521-7cfaf4c05514" providerId="ADAL" clId="{E7E2A61B-1075-45A7-9D3E-21989EAC0765}" dt="2019-08-23T10:58:11.100" v="368" actId="255"/>
          <ac:spMkLst>
            <pc:docMk/>
            <pc:sldMk cId="2717981095" sldId="258"/>
            <ac:spMk id="3" creationId="{7E24FC71-FA23-4086-9F52-196884E46AED}"/>
          </ac:spMkLst>
        </pc:spChg>
        <pc:spChg chg="add del mod">
          <ac:chgData name="Sanjoy Sen" userId="7b2c2918-13c0-42c3-9521-7cfaf4c05514" providerId="ADAL" clId="{E7E2A61B-1075-45A7-9D3E-21989EAC0765}" dt="2019-08-23T09:12:28.036" v="180" actId="478"/>
          <ac:spMkLst>
            <pc:docMk/>
            <pc:sldMk cId="2717981095" sldId="258"/>
            <ac:spMk id="5" creationId="{20CBDD82-F0F7-414B-A869-B769F447A148}"/>
          </ac:spMkLst>
        </pc:spChg>
        <pc:picChg chg="del">
          <ac:chgData name="Sanjoy Sen" userId="7b2c2918-13c0-42c3-9521-7cfaf4c05514" providerId="ADAL" clId="{E7E2A61B-1075-45A7-9D3E-21989EAC0765}" dt="2019-08-23T09:10:44.396" v="170" actId="478"/>
          <ac:picMkLst>
            <pc:docMk/>
            <pc:sldMk cId="2717981095" sldId="258"/>
            <ac:picMk id="6" creationId="{7D39714A-BD9C-42DC-B45F-5D5EE596799B}"/>
          </ac:picMkLst>
        </pc:picChg>
        <pc:picChg chg="del">
          <ac:chgData name="Sanjoy Sen" userId="7b2c2918-13c0-42c3-9521-7cfaf4c05514" providerId="ADAL" clId="{E7E2A61B-1075-45A7-9D3E-21989EAC0765}" dt="2019-08-23T09:10:42.311" v="169" actId="478"/>
          <ac:picMkLst>
            <pc:docMk/>
            <pc:sldMk cId="2717981095" sldId="258"/>
            <ac:picMk id="7" creationId="{781D9650-D75E-43B5-ACAF-D3F7EA45C656}"/>
          </ac:picMkLst>
        </pc:picChg>
      </pc:sldChg>
      <pc:sldChg chg="addSp modSp">
        <pc:chgData name="Sanjoy Sen" userId="7b2c2918-13c0-42c3-9521-7cfaf4c05514" providerId="ADAL" clId="{E7E2A61B-1075-45A7-9D3E-21989EAC0765}" dt="2019-08-23T09:29:35.246" v="353" actId="20577"/>
        <pc:sldMkLst>
          <pc:docMk/>
          <pc:sldMk cId="646124251" sldId="259"/>
        </pc:sldMkLst>
        <pc:spChg chg="mod">
          <ac:chgData name="Sanjoy Sen" userId="7b2c2918-13c0-42c3-9521-7cfaf4c05514" providerId="ADAL" clId="{E7E2A61B-1075-45A7-9D3E-21989EAC0765}" dt="2019-08-23T09:22:41.051" v="309" actId="14100"/>
          <ac:spMkLst>
            <pc:docMk/>
            <pc:sldMk cId="646124251" sldId="259"/>
            <ac:spMk id="2" creationId="{CB7FA116-3300-4857-A611-9ECCD500AFE1}"/>
          </ac:spMkLst>
        </pc:spChg>
        <pc:spChg chg="mod">
          <ac:chgData name="Sanjoy Sen" userId="7b2c2918-13c0-42c3-9521-7cfaf4c05514" providerId="ADAL" clId="{E7E2A61B-1075-45A7-9D3E-21989EAC0765}" dt="2019-08-23T09:29:35.246" v="353" actId="20577"/>
          <ac:spMkLst>
            <pc:docMk/>
            <pc:sldMk cId="646124251" sldId="259"/>
            <ac:spMk id="3" creationId="{2B1DEF86-34F0-414A-B4CD-956C4A622263}"/>
          </ac:spMkLst>
        </pc:spChg>
        <pc:picChg chg="add mod">
          <ac:chgData name="Sanjoy Sen" userId="7b2c2918-13c0-42c3-9521-7cfaf4c05514" providerId="ADAL" clId="{E7E2A61B-1075-45A7-9D3E-21989EAC0765}" dt="2019-08-23T09:28:52.426" v="342" actId="1076"/>
          <ac:picMkLst>
            <pc:docMk/>
            <pc:sldMk cId="646124251" sldId="259"/>
            <ac:picMk id="4" creationId="{DD5226D6-EB6B-4ADA-9C08-CADFA3A84E67}"/>
          </ac:picMkLst>
        </pc:picChg>
      </pc:sldChg>
      <pc:sldChg chg="delSp modSp">
        <pc:chgData name="Sanjoy Sen" userId="7b2c2918-13c0-42c3-9521-7cfaf4c05514" providerId="ADAL" clId="{E7E2A61B-1075-45A7-9D3E-21989EAC0765}" dt="2019-08-23T09:46:29.874" v="359" actId="27636"/>
        <pc:sldMkLst>
          <pc:docMk/>
          <pc:sldMk cId="3299226329" sldId="261"/>
        </pc:sldMkLst>
        <pc:spChg chg="mod">
          <ac:chgData name="Sanjoy Sen" userId="7b2c2918-13c0-42c3-9521-7cfaf4c05514" providerId="ADAL" clId="{E7E2A61B-1075-45A7-9D3E-21989EAC0765}" dt="2019-08-23T09:46:29.874" v="359" actId="27636"/>
          <ac:spMkLst>
            <pc:docMk/>
            <pc:sldMk cId="3299226329" sldId="261"/>
            <ac:spMk id="2" creationId="{5ABDCCC4-D673-41D9-A119-E313E1519DF5}"/>
          </ac:spMkLst>
        </pc:spChg>
        <pc:picChg chg="del">
          <ac:chgData name="Sanjoy Sen" userId="7b2c2918-13c0-42c3-9521-7cfaf4c05514" providerId="ADAL" clId="{E7E2A61B-1075-45A7-9D3E-21989EAC0765}" dt="2019-08-23T09:45:13.146" v="357" actId="478"/>
          <ac:picMkLst>
            <pc:docMk/>
            <pc:sldMk cId="3299226329" sldId="261"/>
            <ac:picMk id="4" creationId="{0451E81A-0B96-4672-A6E7-DBACBD47A858}"/>
          </ac:picMkLst>
        </pc:picChg>
        <pc:picChg chg="del">
          <ac:chgData name="Sanjoy Sen" userId="7b2c2918-13c0-42c3-9521-7cfaf4c05514" providerId="ADAL" clId="{E7E2A61B-1075-45A7-9D3E-21989EAC0765}" dt="2019-08-23T09:45:09.137" v="355" actId="478"/>
          <ac:picMkLst>
            <pc:docMk/>
            <pc:sldMk cId="3299226329" sldId="261"/>
            <ac:picMk id="5" creationId="{38A48531-4B72-4A78-8D57-DF7C1AA17579}"/>
          </ac:picMkLst>
        </pc:picChg>
        <pc:picChg chg="del">
          <ac:chgData name="Sanjoy Sen" userId="7b2c2918-13c0-42c3-9521-7cfaf4c05514" providerId="ADAL" clId="{E7E2A61B-1075-45A7-9D3E-21989EAC0765}" dt="2019-08-23T09:45:11.167" v="356" actId="478"/>
          <ac:picMkLst>
            <pc:docMk/>
            <pc:sldMk cId="3299226329" sldId="261"/>
            <ac:picMk id="7" creationId="{09689DF2-2E6C-4E49-9AF8-9BC91651984D}"/>
          </ac:picMkLst>
        </pc:picChg>
        <pc:picChg chg="del">
          <ac:chgData name="Sanjoy Sen" userId="7b2c2918-13c0-42c3-9521-7cfaf4c05514" providerId="ADAL" clId="{E7E2A61B-1075-45A7-9D3E-21989EAC0765}" dt="2019-08-23T09:45:07.181" v="354" actId="478"/>
          <ac:picMkLst>
            <pc:docMk/>
            <pc:sldMk cId="3299226329" sldId="261"/>
            <ac:picMk id="9" creationId="{D9DF1304-A04E-43BE-A921-64FE6FB3234A}"/>
          </ac:picMkLst>
        </pc:picChg>
      </pc:sldChg>
    </pc:docChg>
  </pc:docChgLst>
  <pc:docChgLst>
    <pc:chgData name="Sanjoy Sen" userId="7b2c2918-13c0-42c3-9521-7cfaf4c05514" providerId="ADAL" clId="{68570B9A-52EB-480C-BDFD-178DD9C17928}"/>
    <pc:docChg chg="undo custSel addSld modSld">
      <pc:chgData name="Sanjoy Sen" userId="7b2c2918-13c0-42c3-9521-7cfaf4c05514" providerId="ADAL" clId="{68570B9A-52EB-480C-BDFD-178DD9C17928}" dt="2019-09-03T04:37:38.272" v="442" actId="14100"/>
      <pc:docMkLst>
        <pc:docMk/>
      </pc:docMkLst>
      <pc:sldChg chg="modSp">
        <pc:chgData name="Sanjoy Sen" userId="7b2c2918-13c0-42c3-9521-7cfaf4c05514" providerId="ADAL" clId="{68570B9A-52EB-480C-BDFD-178DD9C17928}" dt="2019-08-29T12:47:00.820" v="283" actId="2711"/>
        <pc:sldMkLst>
          <pc:docMk/>
          <pc:sldMk cId="3855346921" sldId="256"/>
        </pc:sldMkLst>
        <pc:spChg chg="mod">
          <ac:chgData name="Sanjoy Sen" userId="7b2c2918-13c0-42c3-9521-7cfaf4c05514" providerId="ADAL" clId="{68570B9A-52EB-480C-BDFD-178DD9C17928}" dt="2019-08-29T12:47:00.820" v="283" actId="2711"/>
          <ac:spMkLst>
            <pc:docMk/>
            <pc:sldMk cId="3855346921" sldId="256"/>
            <ac:spMk id="2" creationId="{2FC79DFE-3BCF-4880-B22C-B2DF9A34DE93}"/>
          </ac:spMkLst>
        </pc:spChg>
      </pc:sldChg>
      <pc:sldChg chg="addSp delSp modSp">
        <pc:chgData name="Sanjoy Sen" userId="7b2c2918-13c0-42c3-9521-7cfaf4c05514" providerId="ADAL" clId="{68570B9A-52EB-480C-BDFD-178DD9C17928}" dt="2019-09-03T04:31:35.286" v="411" actId="478"/>
        <pc:sldMkLst>
          <pc:docMk/>
          <pc:sldMk cId="2051844105" sldId="257"/>
        </pc:sldMkLst>
        <pc:spChg chg="mod">
          <ac:chgData name="Sanjoy Sen" userId="7b2c2918-13c0-42c3-9521-7cfaf4c05514" providerId="ADAL" clId="{68570B9A-52EB-480C-BDFD-178DD9C17928}" dt="2019-08-29T12:48:03.490" v="284" actId="2711"/>
          <ac:spMkLst>
            <pc:docMk/>
            <pc:sldMk cId="2051844105" sldId="257"/>
            <ac:spMk id="2" creationId="{1451768E-E087-45C4-856E-6D7BDFAA95A5}"/>
          </ac:spMkLst>
        </pc:spChg>
        <pc:spChg chg="mod">
          <ac:chgData name="Sanjoy Sen" userId="7b2c2918-13c0-42c3-9521-7cfaf4c05514" providerId="ADAL" clId="{68570B9A-52EB-480C-BDFD-178DD9C17928}" dt="2019-09-03T04:30:58.865" v="409" actId="6549"/>
          <ac:spMkLst>
            <pc:docMk/>
            <pc:sldMk cId="2051844105" sldId="257"/>
            <ac:spMk id="3" creationId="{145B9C1A-B6F5-4B5F-92B2-328A3F525920}"/>
          </ac:spMkLst>
        </pc:spChg>
        <pc:spChg chg="mod">
          <ac:chgData name="Sanjoy Sen" userId="7b2c2918-13c0-42c3-9521-7cfaf4c05514" providerId="ADAL" clId="{68570B9A-52EB-480C-BDFD-178DD9C17928}" dt="2019-09-03T03:47:51.049" v="356" actId="688"/>
          <ac:spMkLst>
            <pc:docMk/>
            <pc:sldMk cId="2051844105" sldId="257"/>
            <ac:spMk id="5" creationId="{F4B04D88-8776-431F-87B4-23563ECE6293}"/>
          </ac:spMkLst>
        </pc:spChg>
        <pc:picChg chg="add del mod">
          <ac:chgData name="Sanjoy Sen" userId="7b2c2918-13c0-42c3-9521-7cfaf4c05514" providerId="ADAL" clId="{68570B9A-52EB-480C-BDFD-178DD9C17928}" dt="2019-09-03T04:30:36.969" v="403"/>
          <ac:picMkLst>
            <pc:docMk/>
            <pc:sldMk cId="2051844105" sldId="257"/>
            <ac:picMk id="1026" creationId="{5A098E72-8359-4042-8068-48AB20789197}"/>
          </ac:picMkLst>
        </pc:picChg>
        <pc:picChg chg="add del mod">
          <ac:chgData name="Sanjoy Sen" userId="7b2c2918-13c0-42c3-9521-7cfaf4c05514" providerId="ADAL" clId="{68570B9A-52EB-480C-BDFD-178DD9C17928}" dt="2019-09-03T04:31:35.286" v="411" actId="478"/>
          <ac:picMkLst>
            <pc:docMk/>
            <pc:sldMk cId="2051844105" sldId="257"/>
            <ac:picMk id="1028" creationId="{E7CC1008-B7C0-4C31-82B6-A4C898F32423}"/>
          </ac:picMkLst>
        </pc:picChg>
      </pc:sldChg>
      <pc:sldChg chg="addSp delSp modSp">
        <pc:chgData name="Sanjoy Sen" userId="7b2c2918-13c0-42c3-9521-7cfaf4c05514" providerId="ADAL" clId="{68570B9A-52EB-480C-BDFD-178DD9C17928}" dt="2019-09-03T04:37:38.272" v="442" actId="14100"/>
        <pc:sldMkLst>
          <pc:docMk/>
          <pc:sldMk cId="2717981095" sldId="258"/>
        </pc:sldMkLst>
        <pc:spChg chg="mod">
          <ac:chgData name="Sanjoy Sen" userId="7b2c2918-13c0-42c3-9521-7cfaf4c05514" providerId="ADAL" clId="{68570B9A-52EB-480C-BDFD-178DD9C17928}" dt="2019-08-29T12:48:48.911" v="295" actId="2711"/>
          <ac:spMkLst>
            <pc:docMk/>
            <pc:sldMk cId="2717981095" sldId="258"/>
            <ac:spMk id="2" creationId="{32B0608D-8567-469E-8470-2741211C2B5D}"/>
          </ac:spMkLst>
        </pc:spChg>
        <pc:spChg chg="add del mod">
          <ac:chgData name="Sanjoy Sen" userId="7b2c2918-13c0-42c3-9521-7cfaf4c05514" providerId="ADAL" clId="{68570B9A-52EB-480C-BDFD-178DD9C17928}" dt="2019-09-03T04:32:42.939" v="434" actId="1076"/>
          <ac:spMkLst>
            <pc:docMk/>
            <pc:sldMk cId="2717981095" sldId="258"/>
            <ac:spMk id="3" creationId="{7E24FC71-FA23-4086-9F52-196884E46AED}"/>
          </ac:spMkLst>
        </pc:spChg>
        <pc:spChg chg="add del mod">
          <ac:chgData name="Sanjoy Sen" userId="7b2c2918-13c0-42c3-9521-7cfaf4c05514" providerId="ADAL" clId="{68570B9A-52EB-480C-BDFD-178DD9C17928}" dt="2019-09-03T04:32:23.431" v="426" actId="478"/>
          <ac:spMkLst>
            <pc:docMk/>
            <pc:sldMk cId="2717981095" sldId="258"/>
            <ac:spMk id="4" creationId="{D92D0CFF-8E0B-43F1-9951-5BACDD0745D9}"/>
          </ac:spMkLst>
        </pc:spChg>
        <pc:spChg chg="add del mod">
          <ac:chgData name="Sanjoy Sen" userId="7b2c2918-13c0-42c3-9521-7cfaf4c05514" providerId="ADAL" clId="{68570B9A-52EB-480C-BDFD-178DD9C17928}" dt="2019-09-03T04:32:32.753" v="429" actId="478"/>
          <ac:spMkLst>
            <pc:docMk/>
            <pc:sldMk cId="2717981095" sldId="258"/>
            <ac:spMk id="5" creationId="{8D1EF83A-F38B-49BA-9D3E-930A06D6F3EB}"/>
          </ac:spMkLst>
        </pc:spChg>
        <pc:spChg chg="add del mod">
          <ac:chgData name="Sanjoy Sen" userId="7b2c2918-13c0-42c3-9521-7cfaf4c05514" providerId="ADAL" clId="{68570B9A-52EB-480C-BDFD-178DD9C17928}" dt="2019-09-03T04:32:40.438" v="432"/>
          <ac:spMkLst>
            <pc:docMk/>
            <pc:sldMk cId="2717981095" sldId="258"/>
            <ac:spMk id="6" creationId="{6FD41356-F6C5-49E1-BEC3-0A2F605589AC}"/>
          </ac:spMkLst>
        </pc:spChg>
        <pc:picChg chg="add mod">
          <ac:chgData name="Sanjoy Sen" userId="7b2c2918-13c0-42c3-9521-7cfaf4c05514" providerId="ADAL" clId="{68570B9A-52EB-480C-BDFD-178DD9C17928}" dt="2019-09-03T04:37:38.272" v="442" actId="14100"/>
          <ac:picMkLst>
            <pc:docMk/>
            <pc:sldMk cId="2717981095" sldId="258"/>
            <ac:picMk id="9" creationId="{FFE83AD6-10F0-4C8A-8050-E6E3E89505E6}"/>
          </ac:picMkLst>
        </pc:picChg>
        <pc:picChg chg="add del mod">
          <ac:chgData name="Sanjoy Sen" userId="7b2c2918-13c0-42c3-9521-7cfaf4c05514" providerId="ADAL" clId="{68570B9A-52EB-480C-BDFD-178DD9C17928}" dt="2019-09-03T04:32:03.486" v="419" actId="478"/>
          <ac:picMkLst>
            <pc:docMk/>
            <pc:sldMk cId="2717981095" sldId="258"/>
            <ac:picMk id="2050" creationId="{75E0D115-5BBA-4A07-8BC4-0AF3030CF513}"/>
          </ac:picMkLst>
        </pc:picChg>
        <pc:picChg chg="add del mod">
          <ac:chgData name="Sanjoy Sen" userId="7b2c2918-13c0-42c3-9521-7cfaf4c05514" providerId="ADAL" clId="{68570B9A-52EB-480C-BDFD-178DD9C17928}" dt="2019-09-03T04:32:44.273" v="435"/>
          <ac:picMkLst>
            <pc:docMk/>
            <pc:sldMk cId="2717981095" sldId="258"/>
            <ac:picMk id="2052" creationId="{6C6447B5-0636-44D9-B8C4-B2CFDC37F6E5}"/>
          </ac:picMkLst>
        </pc:picChg>
      </pc:sldChg>
      <pc:sldChg chg="modSp">
        <pc:chgData name="Sanjoy Sen" userId="7b2c2918-13c0-42c3-9521-7cfaf4c05514" providerId="ADAL" clId="{68570B9A-52EB-480C-BDFD-178DD9C17928}" dt="2019-09-03T03:54:36.426" v="398" actId="1076"/>
        <pc:sldMkLst>
          <pc:docMk/>
          <pc:sldMk cId="646124251" sldId="259"/>
        </pc:sldMkLst>
        <pc:spChg chg="mod">
          <ac:chgData name="Sanjoy Sen" userId="7b2c2918-13c0-42c3-9521-7cfaf4c05514" providerId="ADAL" clId="{68570B9A-52EB-480C-BDFD-178DD9C17928}" dt="2019-08-29T12:50:27.958" v="309" actId="255"/>
          <ac:spMkLst>
            <pc:docMk/>
            <pc:sldMk cId="646124251" sldId="259"/>
            <ac:spMk id="2" creationId="{CB7FA116-3300-4857-A611-9ECCD500AFE1}"/>
          </ac:spMkLst>
        </pc:spChg>
        <pc:spChg chg="mod">
          <ac:chgData name="Sanjoy Sen" userId="7b2c2918-13c0-42c3-9521-7cfaf4c05514" providerId="ADAL" clId="{68570B9A-52EB-480C-BDFD-178DD9C17928}" dt="2019-09-03T03:54:32.268" v="397" actId="6549"/>
          <ac:spMkLst>
            <pc:docMk/>
            <pc:sldMk cId="646124251" sldId="259"/>
            <ac:spMk id="3" creationId="{2B1DEF86-34F0-414A-B4CD-956C4A622263}"/>
          </ac:spMkLst>
        </pc:spChg>
        <pc:picChg chg="mod">
          <ac:chgData name="Sanjoy Sen" userId="7b2c2918-13c0-42c3-9521-7cfaf4c05514" providerId="ADAL" clId="{68570B9A-52EB-480C-BDFD-178DD9C17928}" dt="2019-09-03T03:54:36.426" v="398" actId="1076"/>
          <ac:picMkLst>
            <pc:docMk/>
            <pc:sldMk cId="646124251" sldId="259"/>
            <ac:picMk id="4" creationId="{DD5226D6-EB6B-4ADA-9C08-CADFA3A84E67}"/>
          </ac:picMkLst>
        </pc:picChg>
      </pc:sldChg>
      <pc:sldChg chg="addSp delSp modSp">
        <pc:chgData name="Sanjoy Sen" userId="7b2c2918-13c0-42c3-9521-7cfaf4c05514" providerId="ADAL" clId="{68570B9A-52EB-480C-BDFD-178DD9C17928}" dt="2019-08-29T13:06:34.314" v="350" actId="2711"/>
        <pc:sldMkLst>
          <pc:docMk/>
          <pc:sldMk cId="845333809" sldId="260"/>
        </pc:sldMkLst>
        <pc:spChg chg="mod">
          <ac:chgData name="Sanjoy Sen" userId="7b2c2918-13c0-42c3-9521-7cfaf4c05514" providerId="ADAL" clId="{68570B9A-52EB-480C-BDFD-178DD9C17928}" dt="2019-08-29T13:06:26.755" v="349" actId="14100"/>
          <ac:spMkLst>
            <pc:docMk/>
            <pc:sldMk cId="845333809" sldId="260"/>
            <ac:spMk id="2" creationId="{CC6DBF72-3D1B-48D6-9994-3252151BAB51}"/>
          </ac:spMkLst>
        </pc:spChg>
        <pc:spChg chg="mod">
          <ac:chgData name="Sanjoy Sen" userId="7b2c2918-13c0-42c3-9521-7cfaf4c05514" providerId="ADAL" clId="{68570B9A-52EB-480C-BDFD-178DD9C17928}" dt="2019-08-29T13:06:34.314" v="350" actId="2711"/>
          <ac:spMkLst>
            <pc:docMk/>
            <pc:sldMk cId="845333809" sldId="260"/>
            <ac:spMk id="3" creationId="{47B6084C-6FD9-4D11-9F56-84CB55BDAF46}"/>
          </ac:spMkLst>
        </pc:spChg>
        <pc:spChg chg="add del">
          <ac:chgData name="Sanjoy Sen" userId="7b2c2918-13c0-42c3-9521-7cfaf4c05514" providerId="ADAL" clId="{68570B9A-52EB-480C-BDFD-178DD9C17928}" dt="2019-08-29T12:22:06.888" v="169"/>
          <ac:spMkLst>
            <pc:docMk/>
            <pc:sldMk cId="845333809" sldId="260"/>
            <ac:spMk id="4" creationId="{58E4E6A8-F66A-4216-9170-D9E19A81239A}"/>
          </ac:spMkLst>
        </pc:spChg>
        <pc:spChg chg="add del">
          <ac:chgData name="Sanjoy Sen" userId="7b2c2918-13c0-42c3-9521-7cfaf4c05514" providerId="ADAL" clId="{68570B9A-52EB-480C-BDFD-178DD9C17928}" dt="2019-08-29T12:22:11.331" v="172"/>
          <ac:spMkLst>
            <pc:docMk/>
            <pc:sldMk cId="845333809" sldId="260"/>
            <ac:spMk id="5" creationId="{8CC8BC78-E155-4980-A793-14C88AD7361D}"/>
          </ac:spMkLst>
        </pc:spChg>
        <pc:spChg chg="add del">
          <ac:chgData name="Sanjoy Sen" userId="7b2c2918-13c0-42c3-9521-7cfaf4c05514" providerId="ADAL" clId="{68570B9A-52EB-480C-BDFD-178DD9C17928}" dt="2019-08-29T12:23:12.239" v="190"/>
          <ac:spMkLst>
            <pc:docMk/>
            <pc:sldMk cId="845333809" sldId="260"/>
            <ac:spMk id="6" creationId="{22FCED59-D145-4BD5-8C8C-E94BD896F51E}"/>
          </ac:spMkLst>
        </pc:spChg>
      </pc:sldChg>
      <pc:sldChg chg="addSp modSp">
        <pc:chgData name="Sanjoy Sen" userId="7b2c2918-13c0-42c3-9521-7cfaf4c05514" providerId="ADAL" clId="{68570B9A-52EB-480C-BDFD-178DD9C17928}" dt="2019-08-29T12:53:18.454" v="333" actId="120"/>
        <pc:sldMkLst>
          <pc:docMk/>
          <pc:sldMk cId="3299226329" sldId="261"/>
        </pc:sldMkLst>
        <pc:spChg chg="mod">
          <ac:chgData name="Sanjoy Sen" userId="7b2c2918-13c0-42c3-9521-7cfaf4c05514" providerId="ADAL" clId="{68570B9A-52EB-480C-BDFD-178DD9C17928}" dt="2019-08-29T12:53:18.454" v="333" actId="120"/>
          <ac:spMkLst>
            <pc:docMk/>
            <pc:sldMk cId="3299226329" sldId="261"/>
            <ac:spMk id="2" creationId="{5ABDCCC4-D673-41D9-A119-E313E1519DF5}"/>
          </ac:spMkLst>
        </pc:spChg>
        <pc:picChg chg="add mod">
          <ac:chgData name="Sanjoy Sen" userId="7b2c2918-13c0-42c3-9521-7cfaf4c05514" providerId="ADAL" clId="{68570B9A-52EB-480C-BDFD-178DD9C17928}" dt="2019-08-27T11:12:04.289" v="92" actId="1076"/>
          <ac:picMkLst>
            <pc:docMk/>
            <pc:sldMk cId="3299226329" sldId="261"/>
            <ac:picMk id="3" creationId="{082E6927-D7B2-4010-BCBA-000BCD0576B7}"/>
          </ac:picMkLst>
        </pc:picChg>
      </pc:sldChg>
      <pc:sldChg chg="addSp delSp modSp">
        <pc:chgData name="Sanjoy Sen" userId="7b2c2918-13c0-42c3-9521-7cfaf4c05514" providerId="ADAL" clId="{68570B9A-52EB-480C-BDFD-178DD9C17928}" dt="2019-08-29T12:54:44.432" v="341" actId="20577"/>
        <pc:sldMkLst>
          <pc:docMk/>
          <pc:sldMk cId="637707951" sldId="262"/>
        </pc:sldMkLst>
        <pc:spChg chg="mod">
          <ac:chgData name="Sanjoy Sen" userId="7b2c2918-13c0-42c3-9521-7cfaf4c05514" providerId="ADAL" clId="{68570B9A-52EB-480C-BDFD-178DD9C17928}" dt="2019-08-29T12:53:45.374" v="335" actId="2711"/>
          <ac:spMkLst>
            <pc:docMk/>
            <pc:sldMk cId="637707951" sldId="262"/>
            <ac:spMk id="2" creationId="{1651B253-C30A-4142-9040-AB5962771167}"/>
          </ac:spMkLst>
        </pc:spChg>
        <pc:spChg chg="mod">
          <ac:chgData name="Sanjoy Sen" userId="7b2c2918-13c0-42c3-9521-7cfaf4c05514" providerId="ADAL" clId="{68570B9A-52EB-480C-BDFD-178DD9C17928}" dt="2019-08-29T12:54:44.432" v="341" actId="20577"/>
          <ac:spMkLst>
            <pc:docMk/>
            <pc:sldMk cId="637707951" sldId="262"/>
            <ac:spMk id="3" creationId="{4A72EEBA-20D9-4ACB-95CF-A7FAE18377D2}"/>
          </ac:spMkLst>
        </pc:spChg>
        <pc:spChg chg="add del">
          <ac:chgData name="Sanjoy Sen" userId="7b2c2918-13c0-42c3-9521-7cfaf4c05514" providerId="ADAL" clId="{68570B9A-52EB-480C-BDFD-178DD9C17928}" dt="2019-08-27T11:13:12.291" v="97"/>
          <ac:spMkLst>
            <pc:docMk/>
            <pc:sldMk cId="637707951" sldId="262"/>
            <ac:spMk id="4" creationId="{5B288EB1-FBB7-4728-8C36-9E5CD1331E06}"/>
          </ac:spMkLst>
        </pc:spChg>
        <pc:spChg chg="add del">
          <ac:chgData name="Sanjoy Sen" userId="7b2c2918-13c0-42c3-9521-7cfaf4c05514" providerId="ADAL" clId="{68570B9A-52EB-480C-BDFD-178DD9C17928}" dt="2019-08-27T11:13:16.160" v="99"/>
          <ac:spMkLst>
            <pc:docMk/>
            <pc:sldMk cId="637707951" sldId="262"/>
            <ac:spMk id="5" creationId="{25A32586-B7B7-4D1B-AE80-6A16A130CF1A}"/>
          </ac:spMkLst>
        </pc:spChg>
        <pc:spChg chg="add del">
          <ac:chgData name="Sanjoy Sen" userId="7b2c2918-13c0-42c3-9521-7cfaf4c05514" providerId="ADAL" clId="{68570B9A-52EB-480C-BDFD-178DD9C17928}" dt="2019-08-27T11:13:37.782" v="102"/>
          <ac:spMkLst>
            <pc:docMk/>
            <pc:sldMk cId="637707951" sldId="262"/>
            <ac:spMk id="6" creationId="{68B6F9AB-32F2-4D00-8326-039E7E1979E1}"/>
          </ac:spMkLst>
        </pc:spChg>
        <pc:spChg chg="add del">
          <ac:chgData name="Sanjoy Sen" userId="7b2c2918-13c0-42c3-9521-7cfaf4c05514" providerId="ADAL" clId="{68570B9A-52EB-480C-BDFD-178DD9C17928}" dt="2019-08-27T11:13:46.900" v="104"/>
          <ac:spMkLst>
            <pc:docMk/>
            <pc:sldMk cId="637707951" sldId="262"/>
            <ac:spMk id="7" creationId="{174CE892-72AC-49FA-8C63-6A487D04B836}"/>
          </ac:spMkLst>
        </pc:spChg>
        <pc:spChg chg="add del">
          <ac:chgData name="Sanjoy Sen" userId="7b2c2918-13c0-42c3-9521-7cfaf4c05514" providerId="ADAL" clId="{68570B9A-52EB-480C-BDFD-178DD9C17928}" dt="2019-08-27T11:19:29.171" v="124"/>
          <ac:spMkLst>
            <pc:docMk/>
            <pc:sldMk cId="637707951" sldId="262"/>
            <ac:spMk id="8" creationId="{6F2B3F80-1D3E-4A9C-ACC8-3A98CC4AAC1F}"/>
          </ac:spMkLst>
        </pc:spChg>
        <pc:spChg chg="add del">
          <ac:chgData name="Sanjoy Sen" userId="7b2c2918-13c0-42c3-9521-7cfaf4c05514" providerId="ADAL" clId="{68570B9A-52EB-480C-BDFD-178DD9C17928}" dt="2019-08-27T11:19:40.889" v="126"/>
          <ac:spMkLst>
            <pc:docMk/>
            <pc:sldMk cId="637707951" sldId="262"/>
            <ac:spMk id="9" creationId="{0111F125-B8A0-42C2-BEBD-AA1968959DA9}"/>
          </ac:spMkLst>
        </pc:spChg>
        <pc:spChg chg="add del">
          <ac:chgData name="Sanjoy Sen" userId="7b2c2918-13c0-42c3-9521-7cfaf4c05514" providerId="ADAL" clId="{68570B9A-52EB-480C-BDFD-178DD9C17928}" dt="2019-08-27T11:20:10.804" v="129"/>
          <ac:spMkLst>
            <pc:docMk/>
            <pc:sldMk cId="637707951" sldId="262"/>
            <ac:spMk id="10" creationId="{B86D6F0A-DA86-449E-8374-ABBDE1BED176}"/>
          </ac:spMkLst>
        </pc:spChg>
        <pc:spChg chg="add del">
          <ac:chgData name="Sanjoy Sen" userId="7b2c2918-13c0-42c3-9521-7cfaf4c05514" providerId="ADAL" clId="{68570B9A-52EB-480C-BDFD-178DD9C17928}" dt="2019-08-27T11:20:17.465" v="132"/>
          <ac:spMkLst>
            <pc:docMk/>
            <pc:sldMk cId="637707951" sldId="262"/>
            <ac:spMk id="11" creationId="{3FAB52BF-E091-4BA1-9EE9-4E0A5F004652}"/>
          </ac:spMkLst>
        </pc:spChg>
      </pc:sldChg>
      <pc:sldChg chg="delSp modSp">
        <pc:chgData name="Sanjoy Sen" userId="7b2c2918-13c0-42c3-9521-7cfaf4c05514" providerId="ADAL" clId="{68570B9A-52EB-480C-BDFD-178DD9C17928}" dt="2019-08-29T12:55:10.985" v="347" actId="2711"/>
        <pc:sldMkLst>
          <pc:docMk/>
          <pc:sldMk cId="1689980472" sldId="263"/>
        </pc:sldMkLst>
        <pc:spChg chg="mod">
          <ac:chgData name="Sanjoy Sen" userId="7b2c2918-13c0-42c3-9521-7cfaf4c05514" providerId="ADAL" clId="{68570B9A-52EB-480C-BDFD-178DD9C17928}" dt="2019-08-29T12:54:59.179" v="343" actId="14100"/>
          <ac:spMkLst>
            <pc:docMk/>
            <pc:sldMk cId="1689980472" sldId="263"/>
            <ac:spMk id="2" creationId="{AC4607DE-7584-4A48-9C50-65DEF570C646}"/>
          </ac:spMkLst>
        </pc:spChg>
        <pc:spChg chg="mod">
          <ac:chgData name="Sanjoy Sen" userId="7b2c2918-13c0-42c3-9521-7cfaf4c05514" providerId="ADAL" clId="{68570B9A-52EB-480C-BDFD-178DD9C17928}" dt="2019-08-29T12:55:10.985" v="347" actId="2711"/>
          <ac:spMkLst>
            <pc:docMk/>
            <pc:sldMk cId="1689980472" sldId="263"/>
            <ac:spMk id="3" creationId="{B5C11B44-5FB6-49D8-B2A5-50B1514B58DE}"/>
          </ac:spMkLst>
        </pc:spChg>
        <pc:picChg chg="del">
          <ac:chgData name="Sanjoy Sen" userId="7b2c2918-13c0-42c3-9521-7cfaf4c05514" providerId="ADAL" clId="{68570B9A-52EB-480C-BDFD-178DD9C17928}" dt="2019-08-27T11:45:33.137" v="151" actId="478"/>
          <ac:picMkLst>
            <pc:docMk/>
            <pc:sldMk cId="1689980472" sldId="263"/>
            <ac:picMk id="4" creationId="{77EDE0AB-7689-42AB-B4D8-2898C1AABDF9}"/>
          </ac:picMkLst>
        </pc:picChg>
        <pc:picChg chg="del">
          <ac:chgData name="Sanjoy Sen" userId="7b2c2918-13c0-42c3-9521-7cfaf4c05514" providerId="ADAL" clId="{68570B9A-52EB-480C-BDFD-178DD9C17928}" dt="2019-08-27T11:45:28.854" v="149" actId="478"/>
          <ac:picMkLst>
            <pc:docMk/>
            <pc:sldMk cId="1689980472" sldId="263"/>
            <ac:picMk id="5" creationId="{3BF84478-2510-42E5-84E4-A9F909EE3ED7}"/>
          </ac:picMkLst>
        </pc:picChg>
        <pc:picChg chg="del">
          <ac:chgData name="Sanjoy Sen" userId="7b2c2918-13c0-42c3-9521-7cfaf4c05514" providerId="ADAL" clId="{68570B9A-52EB-480C-BDFD-178DD9C17928}" dt="2019-08-27T11:45:30.941" v="150" actId="478"/>
          <ac:picMkLst>
            <pc:docMk/>
            <pc:sldMk cId="1689980472" sldId="263"/>
            <ac:picMk id="6" creationId="{53D59481-5C1A-4ED7-956D-B1DEB98D84F9}"/>
          </ac:picMkLst>
        </pc:picChg>
        <pc:picChg chg="del">
          <ac:chgData name="Sanjoy Sen" userId="7b2c2918-13c0-42c3-9521-7cfaf4c05514" providerId="ADAL" clId="{68570B9A-52EB-480C-BDFD-178DD9C17928}" dt="2019-08-27T11:45:35.061" v="152" actId="478"/>
          <ac:picMkLst>
            <pc:docMk/>
            <pc:sldMk cId="1689980472" sldId="263"/>
            <ac:picMk id="7" creationId="{8BA6DEF6-69CA-4805-B451-0AF89F3C3506}"/>
          </ac:picMkLst>
        </pc:picChg>
      </pc:sldChg>
      <pc:sldChg chg="modSp add">
        <pc:chgData name="Sanjoy Sen" userId="7b2c2918-13c0-42c3-9521-7cfaf4c05514" providerId="ADAL" clId="{68570B9A-52EB-480C-BDFD-178DD9C17928}" dt="2019-09-03T04:23:37.489" v="399" actId="20577"/>
        <pc:sldMkLst>
          <pc:docMk/>
          <pc:sldMk cId="1004676509" sldId="264"/>
        </pc:sldMkLst>
        <pc:spChg chg="mod">
          <ac:chgData name="Sanjoy Sen" userId="7b2c2918-13c0-42c3-9521-7cfaf4c05514" providerId="ADAL" clId="{68570B9A-52EB-480C-BDFD-178DD9C17928}" dt="2019-08-29T13:06:51.080" v="351" actId="2711"/>
          <ac:spMkLst>
            <pc:docMk/>
            <pc:sldMk cId="1004676509" sldId="264"/>
            <ac:spMk id="2" creationId="{D226F5A5-4B39-49F0-84B0-657BF21B06F3}"/>
          </ac:spMkLst>
        </pc:spChg>
        <pc:spChg chg="mod">
          <ac:chgData name="Sanjoy Sen" userId="7b2c2918-13c0-42c3-9521-7cfaf4c05514" providerId="ADAL" clId="{68570B9A-52EB-480C-BDFD-178DD9C17928}" dt="2019-09-03T04:23:37.489" v="399" actId="20577"/>
          <ac:spMkLst>
            <pc:docMk/>
            <pc:sldMk cId="1004676509" sldId="264"/>
            <ac:spMk id="3" creationId="{E5F5F21C-8507-4CE2-84F5-20BB2EB616FC}"/>
          </ac:spMkLst>
        </pc:spChg>
      </pc:sldChg>
      <pc:sldChg chg="modSp add">
        <pc:chgData name="Sanjoy Sen" userId="7b2c2918-13c0-42c3-9521-7cfaf4c05514" providerId="ADAL" clId="{68570B9A-52EB-480C-BDFD-178DD9C17928}" dt="2019-08-29T12:46:44.713" v="282" actId="122"/>
        <pc:sldMkLst>
          <pc:docMk/>
          <pc:sldMk cId="1376319617" sldId="265"/>
        </pc:sldMkLst>
        <pc:spChg chg="mod">
          <ac:chgData name="Sanjoy Sen" userId="7b2c2918-13c0-42c3-9521-7cfaf4c05514" providerId="ADAL" clId="{68570B9A-52EB-480C-BDFD-178DD9C17928}" dt="2019-08-29T12:46:44.713" v="282" actId="122"/>
          <ac:spMkLst>
            <pc:docMk/>
            <pc:sldMk cId="1376319617" sldId="265"/>
            <ac:spMk id="3" creationId="{BD96271D-21C7-4AB0-8D2E-B6358F0E1C6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9/3/2019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cdma-jira.rnd.ki.sw.ericsson.se/browse/MC-487"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sslshopper.com/ssl-certificate-wizard.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lobalsign.com/en-in/ssl-information-center/choosing-safe-key-siz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itsc.internal.ericsson.com/product/LXA116497#userguides-training" TargetMode="External"/><Relationship Id="rId2" Type="http://schemas.openxmlformats.org/officeDocument/2006/relationships/hyperlink" Target="https://ecs.internal.ericsson.com/CertificateServices/Hom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79DFE-3BCF-4880-B22C-B2DF9A34DE93}"/>
              </a:ext>
            </a:extLst>
          </p:cNvPr>
          <p:cNvSpPr>
            <a:spLocks noGrp="1"/>
          </p:cNvSpPr>
          <p:nvPr>
            <p:ph type="ctrTitle"/>
          </p:nvPr>
        </p:nvSpPr>
        <p:spPr>
          <a:xfrm>
            <a:off x="1507066" y="2404534"/>
            <a:ext cx="7982373" cy="1646302"/>
          </a:xfrm>
        </p:spPr>
        <p:txBody>
          <a:bodyPr/>
          <a:lstStyle/>
          <a:p>
            <a:pPr algn="ctr"/>
            <a:r>
              <a:rPr lang="en-US" dirty="0">
                <a:latin typeface="Arial" panose="020B0604020202020204" pitchFamily="34" charset="0"/>
                <a:cs typeface="Arial" panose="020B0604020202020204" pitchFamily="34" charset="0"/>
              </a:rPr>
              <a:t>Wow Technical Deliverable(4</a:t>
            </a:r>
            <a:r>
              <a:rPr lang="en-US" baseline="30000" dirty="0">
                <a:latin typeface="Arial" panose="020B0604020202020204" pitchFamily="34" charset="0"/>
                <a:cs typeface="Arial" panose="020B0604020202020204" pitchFamily="34" charset="0"/>
              </a:rPr>
              <a:t>th</a:t>
            </a:r>
            <a:r>
              <a:rPr lang="en-US" dirty="0">
                <a:latin typeface="Arial" panose="020B0604020202020204" pitchFamily="34" charset="0"/>
                <a:cs typeface="Arial" panose="020B0604020202020204" pitchFamily="34" charset="0"/>
              </a:rPr>
              <a:t> Tech Talk)</a:t>
            </a:r>
            <a:endParaRPr lang="sv-SE"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CF0F842C-80D7-4624-869B-C148E0B6448E}"/>
              </a:ext>
            </a:extLst>
          </p:cNvPr>
          <p:cNvSpPr>
            <a:spLocks noGrp="1"/>
          </p:cNvSpPr>
          <p:nvPr>
            <p:ph type="subTitle" idx="1"/>
          </p:nvPr>
        </p:nvSpPr>
        <p:spPr>
          <a:xfrm>
            <a:off x="1507067" y="4050833"/>
            <a:ext cx="7766936" cy="1384767"/>
          </a:xfrm>
        </p:spPr>
        <p:txBody>
          <a:bodyPr>
            <a:normAutofit fontScale="62500" lnSpcReduction="20000"/>
          </a:bodyPr>
          <a:lstStyle/>
          <a:p>
            <a:pPr algn="ctr"/>
            <a:r>
              <a:rPr lang="en-US" sz="2900" b="1" dirty="0">
                <a:solidFill>
                  <a:srgbClr val="002060"/>
                </a:solidFill>
                <a:latin typeface="Arial" panose="020B0604020202020204" pitchFamily="34" charset="0"/>
                <a:cs typeface="Arial" panose="020B0604020202020204" pitchFamily="34" charset="0"/>
              </a:rPr>
              <a:t>Platform: </a:t>
            </a:r>
            <a:r>
              <a:rPr lang="en-US" sz="2900" dirty="0">
                <a:latin typeface="Arial" panose="020B0604020202020204" pitchFamily="34" charset="0"/>
                <a:cs typeface="Arial" panose="020B0604020202020204" pitchFamily="34" charset="0"/>
              </a:rPr>
              <a:t>Market Area North America (MANA) Platform </a:t>
            </a:r>
          </a:p>
          <a:p>
            <a:pPr algn="ctr"/>
            <a:r>
              <a:rPr lang="en-US" sz="2900" b="1" dirty="0">
                <a:solidFill>
                  <a:srgbClr val="002060"/>
                </a:solidFill>
                <a:latin typeface="Arial" panose="020B0604020202020204" pitchFamily="34" charset="0"/>
                <a:cs typeface="Arial" panose="020B0604020202020204" pitchFamily="34" charset="0"/>
              </a:rPr>
              <a:t>Topic</a:t>
            </a:r>
            <a:r>
              <a:rPr lang="en-US" sz="2900" dirty="0">
                <a:latin typeface="Arial" panose="020B0604020202020204" pitchFamily="34" charset="0"/>
                <a:cs typeface="Arial" panose="020B0604020202020204" pitchFamily="34" charset="0"/>
              </a:rPr>
              <a:t>: </a:t>
            </a:r>
            <a:r>
              <a:rPr lang="en-US" sz="2900" b="1" dirty="0">
                <a:latin typeface="Arial" panose="020B0604020202020204" pitchFamily="34" charset="0"/>
                <a:cs typeface="Arial" panose="020B0604020202020204" pitchFamily="34" charset="0"/>
              </a:rPr>
              <a:t>Securing Connection of </a:t>
            </a:r>
            <a:r>
              <a:rPr lang="en-US" sz="2900" b="1" dirty="0" err="1">
                <a:latin typeface="Arial" panose="020B0604020202020204" pitchFamily="34" charset="0"/>
                <a:cs typeface="Arial" panose="020B0604020202020204" pitchFamily="34" charset="0"/>
              </a:rPr>
              <a:t>Jupyterhub</a:t>
            </a:r>
            <a:r>
              <a:rPr lang="en-US" sz="2900" b="1" dirty="0">
                <a:latin typeface="Arial" panose="020B0604020202020204" pitchFamily="34" charset="0"/>
                <a:cs typeface="Arial" panose="020B0604020202020204" pitchFamily="34" charset="0"/>
              </a:rPr>
              <a:t> by Implementing HTTPS</a:t>
            </a:r>
          </a:p>
          <a:p>
            <a:pPr algn="ctr"/>
            <a:r>
              <a:rPr lang="en-US" sz="2900" b="1" dirty="0">
                <a:solidFill>
                  <a:srgbClr val="002060"/>
                </a:solidFill>
                <a:latin typeface="Arial" panose="020B0604020202020204" pitchFamily="34" charset="0"/>
                <a:cs typeface="Arial" panose="020B0604020202020204" pitchFamily="34" charset="0"/>
              </a:rPr>
              <a:t>Date of Presenting: </a:t>
            </a:r>
            <a:r>
              <a:rPr lang="en-US" sz="2900" dirty="0">
                <a:latin typeface="Arial" panose="020B0604020202020204" pitchFamily="34" charset="0"/>
                <a:cs typeface="Arial" panose="020B0604020202020204" pitchFamily="34" charset="0"/>
              </a:rPr>
              <a:t>3</a:t>
            </a:r>
            <a:r>
              <a:rPr lang="en-US" sz="2900" baseline="30000" dirty="0">
                <a:latin typeface="Arial" panose="020B0604020202020204" pitchFamily="34" charset="0"/>
                <a:cs typeface="Arial" panose="020B0604020202020204" pitchFamily="34" charset="0"/>
              </a:rPr>
              <a:t>rd</a:t>
            </a:r>
            <a:r>
              <a:rPr lang="en-US" sz="2900" dirty="0">
                <a:latin typeface="Arial" panose="020B0604020202020204" pitchFamily="34" charset="0"/>
                <a:cs typeface="Arial" panose="020B0604020202020204" pitchFamily="34" charset="0"/>
              </a:rPr>
              <a:t> September 2019</a:t>
            </a:r>
          </a:p>
          <a:p>
            <a:pPr algn="ctr"/>
            <a:r>
              <a:rPr lang="en-US" sz="2900" b="1" dirty="0">
                <a:solidFill>
                  <a:srgbClr val="002060"/>
                </a:solidFill>
                <a:latin typeface="Arial" panose="020B0604020202020204" pitchFamily="34" charset="0"/>
                <a:cs typeface="Arial" panose="020B0604020202020204" pitchFamily="34" charset="0"/>
              </a:rPr>
              <a:t>Presenter: </a:t>
            </a:r>
            <a:r>
              <a:rPr lang="en-US" sz="2900" dirty="0">
                <a:latin typeface="Arial" panose="020B0604020202020204" pitchFamily="34" charset="0"/>
                <a:cs typeface="Arial" panose="020B0604020202020204" pitchFamily="34" charset="0"/>
              </a:rPr>
              <a:t>Sanjoy Sen (ESESANJ)</a:t>
            </a:r>
          </a:p>
          <a:p>
            <a:endParaRPr lang="sv-SE" dirty="0"/>
          </a:p>
        </p:txBody>
      </p:sp>
    </p:spTree>
    <p:extLst>
      <p:ext uri="{BB962C8B-B14F-4D97-AF65-F5344CB8AC3E}">
        <p14:creationId xmlns:p14="http://schemas.microsoft.com/office/powerpoint/2010/main" val="3855346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96013-C974-47CB-B0F9-21A34D2A4F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96271D-21C7-4AB0-8D2E-B6358F0E1C6C}"/>
              </a:ext>
            </a:extLst>
          </p:cNvPr>
          <p:cNvSpPr>
            <a:spLocks noGrp="1"/>
          </p:cNvSpPr>
          <p:nvPr>
            <p:ph idx="1"/>
          </p:nvPr>
        </p:nvSpPr>
        <p:spPr/>
        <p:txBody>
          <a:bodyPr>
            <a:normAutofit/>
          </a:bodyPr>
          <a:lstStyle/>
          <a:p>
            <a:pPr marL="0" indent="0" algn="ctr">
              <a:buNone/>
            </a:pPr>
            <a:r>
              <a:rPr lang="en-US" sz="8000"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376319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1768E-E087-45C4-856E-6D7BDFAA95A5}"/>
              </a:ext>
            </a:extLst>
          </p:cNvPr>
          <p:cNvSpPr>
            <a:spLocks noGrp="1"/>
          </p:cNvSpPr>
          <p:nvPr>
            <p:ph type="title"/>
          </p:nvPr>
        </p:nvSpPr>
        <p:spPr>
          <a:xfrm>
            <a:off x="677334" y="609600"/>
            <a:ext cx="8596668" cy="781878"/>
          </a:xfrm>
        </p:spPr>
        <p:txBody>
          <a:bodyPr/>
          <a:lstStyle/>
          <a:p>
            <a:r>
              <a:rPr lang="en-US" dirty="0">
                <a:latin typeface="Arial" panose="020B0604020202020204" pitchFamily="34" charset="0"/>
                <a:cs typeface="Arial" panose="020B0604020202020204" pitchFamily="34" charset="0"/>
              </a:rPr>
              <a:t>Problem Statement</a:t>
            </a:r>
            <a:endParaRPr lang="sv-SE"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45B9C1A-B6F5-4B5F-92B2-328A3F525920}"/>
              </a:ext>
            </a:extLst>
          </p:cNvPr>
          <p:cNvSpPr>
            <a:spLocks noGrp="1"/>
          </p:cNvSpPr>
          <p:nvPr>
            <p:ph idx="1"/>
          </p:nvPr>
        </p:nvSpPr>
        <p:spPr>
          <a:xfrm>
            <a:off x="677334" y="1488613"/>
            <a:ext cx="8596668" cy="5115387"/>
          </a:xfrm>
        </p:spPr>
        <p:txBody>
          <a:bodyPr/>
          <a:lstStyle/>
          <a:p>
            <a:r>
              <a:rPr lang="en-US" dirty="0">
                <a:latin typeface="Arial" panose="020B0604020202020204" pitchFamily="34" charset="0"/>
                <a:cs typeface="Arial" panose="020B0604020202020204" pitchFamily="34" charset="0"/>
              </a:rPr>
              <a:t>“Presently we are connecting to </a:t>
            </a:r>
            <a:r>
              <a:rPr lang="en-US" dirty="0" err="1">
                <a:latin typeface="Arial" panose="020B0604020202020204" pitchFamily="34" charset="0"/>
                <a:cs typeface="Arial" panose="020B0604020202020204" pitchFamily="34" charset="0"/>
              </a:rPr>
              <a:t>Jupyterhub</a:t>
            </a:r>
            <a:r>
              <a:rPr lang="en-US" dirty="0">
                <a:latin typeface="Arial" panose="020B0604020202020204" pitchFamily="34" charset="0"/>
                <a:cs typeface="Arial" panose="020B0604020202020204" pitchFamily="34" charset="0"/>
              </a:rPr>
              <a:t> webpage through http connection which is vulnerable. To make it secure, SSL implementation is required.” </a:t>
            </a: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Reference of the ticket: </a:t>
            </a:r>
            <a:r>
              <a:rPr lang="en-US" dirty="0">
                <a:latin typeface="Arial" panose="020B0604020202020204" pitchFamily="34" charset="0"/>
                <a:cs typeface="Arial" panose="020B0604020202020204" pitchFamily="34" charset="0"/>
                <a:hlinkClick r:id="rId2"/>
              </a:rPr>
              <a:t>https://wcdma-jira.rnd.ki.sw.ericsson.se/browse/MC-487</a:t>
            </a: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sv-SE" dirty="0"/>
          </a:p>
        </p:txBody>
      </p:sp>
      <p:sp>
        <p:nvSpPr>
          <p:cNvPr id="5" name="Rectangle 4">
            <a:extLst>
              <a:ext uri="{FF2B5EF4-FFF2-40B4-BE49-F238E27FC236}">
                <a16:creationId xmlns:a16="http://schemas.microsoft.com/office/drawing/2014/main" id="{F4B04D88-8776-431F-87B4-23563ECE6293}"/>
              </a:ext>
            </a:extLst>
          </p:cNvPr>
          <p:cNvSpPr/>
          <p:nvPr/>
        </p:nvSpPr>
        <p:spPr>
          <a:xfrm>
            <a:off x="477078" y="3785704"/>
            <a:ext cx="9183757" cy="830997"/>
          </a:xfrm>
          <a:prstGeom prst="rect">
            <a:avLst/>
          </a:prstGeom>
          <a:ln/>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r>
              <a:rPr lang="en-US" sz="24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Since </a:t>
            </a:r>
            <a:r>
              <a:rPr lang="en-US" dirty="0" err="1">
                <a:latin typeface="Arial" panose="020B0604020202020204" pitchFamily="34" charset="0"/>
                <a:cs typeface="Arial" panose="020B0604020202020204" pitchFamily="34" charset="0"/>
              </a:rPr>
              <a:t>JupyterHub</a:t>
            </a:r>
            <a:r>
              <a:rPr lang="en-US" dirty="0">
                <a:latin typeface="Arial" panose="020B0604020202020204" pitchFamily="34" charset="0"/>
                <a:cs typeface="Arial" panose="020B0604020202020204" pitchFamily="34" charset="0"/>
              </a:rPr>
              <a:t> includes authentication and allows arbitrary code execution, you should not run it without SSL (HTTPS)</a:t>
            </a:r>
            <a:r>
              <a:rPr lang="en-US" sz="2400" dirty="0">
                <a:latin typeface="Arial" panose="020B0604020202020204" pitchFamily="34" charset="0"/>
                <a:cs typeface="Arial" panose="020B0604020202020204" pitchFamily="34" charset="0"/>
              </a:rPr>
              <a:t>.” </a:t>
            </a:r>
            <a:endParaRPr lang="en-US" sz="2400" b="1" dirty="0">
              <a:ln w="22225">
                <a:solidFill>
                  <a:schemeClr val="accent2"/>
                </a:solidFill>
                <a:prstDash val="solid"/>
              </a:ln>
              <a:solidFill>
                <a:schemeClr val="accent2">
                  <a:lumMod val="40000"/>
                  <a:lumOff val="6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1844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0608D-8567-469E-8470-2741211C2B5D}"/>
              </a:ext>
            </a:extLst>
          </p:cNvPr>
          <p:cNvSpPr>
            <a:spLocks noGrp="1"/>
          </p:cNvSpPr>
          <p:nvPr>
            <p:ph type="title"/>
          </p:nvPr>
        </p:nvSpPr>
        <p:spPr>
          <a:xfrm>
            <a:off x="677334" y="609600"/>
            <a:ext cx="8596668" cy="1320800"/>
          </a:xfrm>
        </p:spPr>
        <p:txBody>
          <a:bodyPr anchor="t">
            <a:normAutofit/>
          </a:bodyPr>
          <a:lstStyle/>
          <a:p>
            <a:pPr algn="ctr"/>
            <a:r>
              <a:rPr lang="en-US" dirty="0">
                <a:latin typeface="Arial" panose="020B0604020202020204" pitchFamily="34" charset="0"/>
                <a:cs typeface="Arial" panose="020B0604020202020204" pitchFamily="34" charset="0"/>
              </a:rPr>
              <a:t>Solution Delivered/Implemented</a:t>
            </a:r>
            <a:endParaRPr lang="sv-SE"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E24FC71-FA23-4086-9F52-196884E46AED}"/>
              </a:ext>
            </a:extLst>
          </p:cNvPr>
          <p:cNvSpPr>
            <a:spLocks noGrp="1"/>
          </p:cNvSpPr>
          <p:nvPr>
            <p:ph idx="1"/>
          </p:nvPr>
        </p:nvSpPr>
        <p:spPr>
          <a:xfrm>
            <a:off x="599440" y="1637607"/>
            <a:ext cx="9052560" cy="5139113"/>
          </a:xfrm>
        </p:spPr>
        <p:txBody>
          <a:bodyPr>
            <a:normAutofit/>
          </a:bodyPr>
          <a:lstStyle/>
          <a:p>
            <a:pPr marL="0" indent="0" algn="ctr">
              <a:buNone/>
            </a:pPr>
            <a:r>
              <a:rPr lang="en-US" dirty="0">
                <a:latin typeface="Arial" panose="020B0604020202020204" pitchFamily="34" charset="0"/>
                <a:cs typeface="Arial" panose="020B0604020202020204" pitchFamily="34" charset="0"/>
              </a:rPr>
              <a:t>Enabling SSL encryption</a:t>
            </a:r>
          </a:p>
          <a:p>
            <a:pPr marL="0" indent="0" algn="ctr">
              <a:buNone/>
            </a:pPr>
            <a:endParaRPr lang="en-US" dirty="0">
              <a:latin typeface="Arial" panose="020B0604020202020204" pitchFamily="34" charset="0"/>
              <a:cs typeface="Arial" panose="020B0604020202020204" pitchFamily="34" charset="0"/>
            </a:endParaRPr>
          </a:p>
          <a:p>
            <a:pPr marL="0" indent="0" algn="ctr">
              <a:buNone/>
            </a:pPr>
            <a:endParaRPr lang="en-US" dirty="0">
              <a:latin typeface="Arial" panose="020B0604020202020204" pitchFamily="34" charset="0"/>
              <a:cs typeface="Arial" panose="020B0604020202020204" pitchFamily="34" charset="0"/>
            </a:endParaRPr>
          </a:p>
          <a:p>
            <a:pPr lvl="1">
              <a:lnSpc>
                <a:spcPct val="90000"/>
              </a:lnSpc>
              <a:buFont typeface="Wingdings" panose="05000000000000000000" pitchFamily="2" charset="2"/>
              <a:buChar char="Ø"/>
            </a:pPr>
            <a:r>
              <a:rPr lang="sv-SE" sz="1800" dirty="0">
                <a:latin typeface="Arial" panose="020B0604020202020204" pitchFamily="34" charset="0"/>
                <a:cs typeface="Arial" panose="020B0604020202020204" pitchFamily="34" charset="0"/>
              </a:rPr>
              <a:t>Generating SSL certficate.</a:t>
            </a:r>
          </a:p>
          <a:p>
            <a:pPr lvl="3">
              <a:lnSpc>
                <a:spcPct val="90000"/>
              </a:lnSpc>
              <a:buFont typeface="Wingdings" panose="05000000000000000000" pitchFamily="2" charset="2"/>
              <a:buChar char="v"/>
            </a:pPr>
            <a:r>
              <a:rPr lang="en-US" sz="1800" dirty="0">
                <a:latin typeface="Arial" panose="020B0604020202020204" pitchFamily="34" charset="0"/>
                <a:cs typeface="Arial" panose="020B0604020202020204" pitchFamily="34" charset="0"/>
                <a:hlinkClick r:id="rId2"/>
              </a:rPr>
              <a:t>SSL Certificate</a:t>
            </a:r>
            <a:r>
              <a:rPr lang="en-US" sz="1800" dirty="0">
                <a:latin typeface="Arial" panose="020B0604020202020204" pitchFamily="34" charset="0"/>
                <a:cs typeface="Arial" panose="020B0604020202020204" pitchFamily="34" charset="0"/>
              </a:rPr>
              <a:t> from a trusted SSL provider.</a:t>
            </a:r>
          </a:p>
          <a:p>
            <a:pPr lvl="3">
              <a:lnSpc>
                <a:spcPct val="90000"/>
              </a:lnSpc>
              <a:buFont typeface="Wingdings" panose="05000000000000000000" pitchFamily="2" charset="2"/>
              <a:buChar char="v"/>
            </a:pPr>
            <a:r>
              <a:rPr lang="en-US" sz="1800" i="1" dirty="0">
                <a:latin typeface="Arial" panose="020B0604020202020204" pitchFamily="34" charset="0"/>
                <a:cs typeface="Arial" panose="020B0604020202020204" pitchFamily="34" charset="0"/>
              </a:rPr>
              <a:t>self-signed </a:t>
            </a:r>
            <a:r>
              <a:rPr lang="en-US" sz="1800" dirty="0">
                <a:latin typeface="Arial" panose="020B0604020202020204" pitchFamily="34" charset="0"/>
                <a:cs typeface="Arial" panose="020B0604020202020204" pitchFamily="34" charset="0"/>
              </a:rPr>
              <a:t>certificate</a:t>
            </a:r>
          </a:p>
          <a:p>
            <a:pPr marL="1371600" lvl="3" indent="0">
              <a:lnSpc>
                <a:spcPct val="90000"/>
              </a:lnSpc>
              <a:buNone/>
            </a:pPr>
            <a:endParaRPr lang="sv-SE" sz="1800" dirty="0">
              <a:latin typeface="Arial" panose="020B0604020202020204" pitchFamily="34" charset="0"/>
              <a:cs typeface="Arial" panose="020B0604020202020204" pitchFamily="34" charset="0"/>
            </a:endParaRPr>
          </a:p>
          <a:p>
            <a:pPr lvl="1">
              <a:lnSpc>
                <a:spcPct val="90000"/>
              </a:lnSpc>
              <a:buFont typeface="Wingdings" panose="05000000000000000000" pitchFamily="2" charset="2"/>
              <a:buChar char="Ø"/>
            </a:pPr>
            <a:r>
              <a:rPr lang="sv-SE" sz="1800" dirty="0">
                <a:latin typeface="Arial" panose="020B0604020202020204" pitchFamily="34" charset="0"/>
                <a:cs typeface="Arial" panose="020B0604020202020204" pitchFamily="34" charset="0"/>
              </a:rPr>
              <a:t>Specifying key and certificate in the jupyterhub_config.py configuration file.</a:t>
            </a:r>
          </a:p>
          <a:p>
            <a:pPr lvl="1">
              <a:lnSpc>
                <a:spcPct val="90000"/>
              </a:lnSpc>
              <a:buFont typeface="Wingdings" panose="05000000000000000000" pitchFamily="2" charset="2"/>
              <a:buChar char="Ø"/>
            </a:pPr>
            <a:endParaRPr lang="sv-SE" sz="1800" dirty="0">
              <a:latin typeface="Arial" panose="020B0604020202020204" pitchFamily="34" charset="0"/>
              <a:cs typeface="Arial" panose="020B0604020202020204" pitchFamily="34" charset="0"/>
            </a:endParaRPr>
          </a:p>
          <a:p>
            <a:pPr marL="0" indent="0">
              <a:lnSpc>
                <a:spcPct val="90000"/>
              </a:lnSpc>
              <a:buNone/>
            </a:pPr>
            <a:endParaRPr lang="en-US" dirty="0"/>
          </a:p>
          <a:p>
            <a:pPr marL="0" indent="0">
              <a:lnSpc>
                <a:spcPct val="90000"/>
              </a:lnSpc>
              <a:buNone/>
            </a:pPr>
            <a:endParaRPr lang="en-US" dirty="0"/>
          </a:p>
        </p:txBody>
      </p:sp>
      <p:pic>
        <p:nvPicPr>
          <p:cNvPr id="9" name="Picture 8" descr="https://www.javacodegeeks.com/wp-content/uploads/2013/04/UnEncrypted_Message.jpg">
            <a:extLst>
              <a:ext uri="{FF2B5EF4-FFF2-40B4-BE49-F238E27FC236}">
                <a16:creationId xmlns:a16="http://schemas.microsoft.com/office/drawing/2014/main" id="{FFE83AD6-10F0-4C8A-8050-E6E3E89505E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56290" y="4927601"/>
            <a:ext cx="8008975" cy="1675218"/>
          </a:xfrm>
          <a:prstGeom prst="rect">
            <a:avLst/>
          </a:prstGeom>
          <a:noFill/>
          <a:ln>
            <a:noFill/>
          </a:ln>
        </p:spPr>
      </p:pic>
    </p:spTree>
    <p:extLst>
      <p:ext uri="{BB962C8B-B14F-4D97-AF65-F5344CB8AC3E}">
        <p14:creationId xmlns:p14="http://schemas.microsoft.com/office/powerpoint/2010/main" val="2717981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1DEF86-34F0-414A-B4CD-956C4A622263}"/>
              </a:ext>
            </a:extLst>
          </p:cNvPr>
          <p:cNvSpPr>
            <a:spLocks noGrp="1"/>
          </p:cNvSpPr>
          <p:nvPr>
            <p:ph idx="1"/>
          </p:nvPr>
        </p:nvSpPr>
        <p:spPr>
          <a:xfrm>
            <a:off x="692458" y="1012090"/>
            <a:ext cx="8581544" cy="5205472"/>
          </a:xfrm>
        </p:spPr>
        <p:txBody>
          <a:bodyPr vert="horz" lIns="91440" tIns="45720" rIns="91440" bIns="45720" rtlCol="0" anchor="t">
            <a:normAutofit/>
          </a:bodyPr>
          <a:lstStyle/>
          <a:p>
            <a:pPr marL="0" indent="0">
              <a:buNone/>
            </a:pPr>
            <a:endParaRPr lang="sv-SE" dirty="0"/>
          </a:p>
          <a:p>
            <a:pPr marL="457200" lvl="1" indent="0" algn="ctr">
              <a:lnSpc>
                <a:spcPct val="90000"/>
              </a:lnSpc>
              <a:buNone/>
            </a:pPr>
            <a:r>
              <a:rPr lang="sv-SE" sz="2400" b="1" dirty="0">
                <a:latin typeface="Arial" panose="020B0604020202020204" pitchFamily="34" charset="0"/>
                <a:cs typeface="Arial" panose="020B0604020202020204" pitchFamily="34" charset="0"/>
              </a:rPr>
              <a:t>Generating SSL certficate</a:t>
            </a:r>
          </a:p>
          <a:p>
            <a:pPr lvl="1">
              <a:buFont typeface="Wingdings" panose="05000000000000000000" pitchFamily="2" charset="2"/>
              <a:buChar char="v"/>
            </a:pPr>
            <a:r>
              <a:rPr lang="en-US" sz="1800" dirty="0">
                <a:latin typeface="Arial" panose="020B0604020202020204" pitchFamily="34" charset="0"/>
                <a:cs typeface="Arial" panose="020B0604020202020204" pitchFamily="34" charset="0"/>
              </a:rPr>
              <a:t>What is an SSL Certificate:</a:t>
            </a:r>
          </a:p>
          <a:p>
            <a:pPr marL="457200" lvl="1" indent="0">
              <a:buNone/>
            </a:pPr>
            <a:r>
              <a:rPr lang="en-US" sz="1800" dirty="0">
                <a:latin typeface="Arial" panose="020B0604020202020204" pitchFamily="34" charset="0"/>
                <a:cs typeface="Arial" panose="020B0604020202020204" pitchFamily="34" charset="0"/>
              </a:rPr>
              <a:t>SSL Certificates are small data files that digitally bind a </a:t>
            </a:r>
            <a:r>
              <a:rPr lang="en-US" sz="1800" u="sng" dirty="0">
                <a:solidFill>
                  <a:schemeClr val="tx1"/>
                </a:solidFill>
                <a:latin typeface="Arial" panose="020B0604020202020204" pitchFamily="34" charset="0"/>
                <a:cs typeface="Arial" panose="020B0604020202020204" pitchFamily="34" charset="0"/>
                <a:hlinkClick r:id="rId2" tooltip="Choosing Safe Key Sizes">
                  <a:extLst>
                    <a:ext uri="{A12FA001-AC4F-418D-AE19-62706E023703}">
                      <ahyp:hlinkClr xmlns:ahyp="http://schemas.microsoft.com/office/drawing/2018/hyperlinkcolor" val="tx"/>
                    </a:ext>
                  </a:extLst>
                </a:hlinkClick>
              </a:rPr>
              <a:t>cryptographic key</a:t>
            </a:r>
            <a:r>
              <a:rPr lang="en-US" sz="1800" dirty="0">
                <a:latin typeface="Arial" panose="020B0604020202020204" pitchFamily="34" charset="0"/>
                <a:cs typeface="Arial" panose="020B0604020202020204" pitchFamily="34" charset="0"/>
              </a:rPr>
              <a:t> to an organization’s details. </a:t>
            </a:r>
          </a:p>
          <a:p>
            <a:pPr lvl="1">
              <a:buFont typeface="Wingdings" panose="05000000000000000000" pitchFamily="2" charset="2"/>
              <a:buChar char="v"/>
            </a:pPr>
            <a:r>
              <a:rPr lang="en-US" sz="1800" dirty="0">
                <a:latin typeface="Arial" panose="020B0604020202020204" pitchFamily="34" charset="0"/>
                <a:cs typeface="Arial" panose="020B0604020202020204" pitchFamily="34" charset="0"/>
              </a:rPr>
              <a:t>Purpose:</a:t>
            </a:r>
          </a:p>
          <a:p>
            <a:pPr lvl="1">
              <a:buFont typeface="Wingdings" panose="05000000000000000000" pitchFamily="2" charset="2"/>
              <a:buChar char="q"/>
            </a:pPr>
            <a:r>
              <a:rPr lang="en-US" sz="1800" dirty="0">
                <a:latin typeface="Arial" panose="020B0604020202020204" pitchFamily="34" charset="0"/>
                <a:cs typeface="Arial" panose="020B0604020202020204" pitchFamily="34" charset="0"/>
              </a:rPr>
              <a:t>An organization needs to install the SSL Certificate onto its web server to initiate a secure session with browsers. </a:t>
            </a:r>
          </a:p>
          <a:p>
            <a:pPr lvl="1">
              <a:buFont typeface="Wingdings" panose="05000000000000000000" pitchFamily="2" charset="2"/>
              <a:buChar char="q"/>
            </a:pPr>
            <a:r>
              <a:rPr lang="en-US" sz="1800" dirty="0">
                <a:latin typeface="Arial" panose="020B0604020202020204" pitchFamily="34" charset="0"/>
                <a:cs typeface="Arial" panose="020B0604020202020204" pitchFamily="34" charset="0"/>
              </a:rPr>
              <a:t>When installed on a web server, it activates the padlock and the https protocol and allows secure connections from a web server to a browser.</a:t>
            </a:r>
          </a:p>
          <a:p>
            <a:pPr lvl="1">
              <a:buAutoNum type="arabicPeriod"/>
            </a:pPr>
            <a:endParaRPr lang="sv-SE" dirty="0"/>
          </a:p>
        </p:txBody>
      </p:sp>
      <p:sp>
        <p:nvSpPr>
          <p:cNvPr id="2" name="Rectangle 1">
            <a:extLst>
              <a:ext uri="{FF2B5EF4-FFF2-40B4-BE49-F238E27FC236}">
                <a16:creationId xmlns:a16="http://schemas.microsoft.com/office/drawing/2014/main" id="{CB7FA116-3300-4857-A611-9ECCD500AFE1}"/>
              </a:ext>
            </a:extLst>
          </p:cNvPr>
          <p:cNvSpPr/>
          <p:nvPr/>
        </p:nvSpPr>
        <p:spPr>
          <a:xfrm>
            <a:off x="-550765" y="365759"/>
            <a:ext cx="8932765" cy="646331"/>
          </a:xfrm>
          <a:prstGeom prst="rect">
            <a:avLst/>
          </a:prstGeom>
          <a:noFill/>
        </p:spPr>
        <p:txBody>
          <a:bodyPr wrap="square" lIns="91440" tIns="45720" rIns="91440" bIns="45720">
            <a:spAutoFit/>
          </a:bodyPr>
          <a:lstStyle/>
          <a:p>
            <a:pPr algn="ctr"/>
            <a:r>
              <a:rPr lang="sv-SE" sz="3600" b="0" cap="none" spc="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Implementation Steps</a:t>
            </a:r>
            <a:endParaRPr lang="en-US" sz="3600" b="0" cap="none" spc="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D5226D6-EB6B-4ADA-9C08-CADFA3A84E67}"/>
              </a:ext>
            </a:extLst>
          </p:cNvPr>
          <p:cNvPicPr/>
          <p:nvPr/>
        </p:nvPicPr>
        <p:blipFill>
          <a:blip r:embed="rId3"/>
          <a:stretch>
            <a:fillRect/>
          </a:stretch>
        </p:blipFill>
        <p:spPr>
          <a:xfrm>
            <a:off x="1411177" y="4754522"/>
            <a:ext cx="5943600" cy="1463040"/>
          </a:xfrm>
          <a:prstGeom prst="rect">
            <a:avLst/>
          </a:prstGeom>
        </p:spPr>
      </p:pic>
    </p:spTree>
    <p:extLst>
      <p:ext uri="{BB962C8B-B14F-4D97-AF65-F5344CB8AC3E}">
        <p14:creationId xmlns:p14="http://schemas.microsoft.com/office/powerpoint/2010/main" val="646124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DCCC4-D673-41D9-A119-E313E1519DF5}"/>
              </a:ext>
            </a:extLst>
          </p:cNvPr>
          <p:cNvSpPr>
            <a:spLocks noGrp="1"/>
          </p:cNvSpPr>
          <p:nvPr>
            <p:ph type="title"/>
          </p:nvPr>
        </p:nvSpPr>
        <p:spPr>
          <a:xfrm>
            <a:off x="464657" y="351181"/>
            <a:ext cx="8596668" cy="969620"/>
          </a:xfrm>
        </p:spPr>
        <p:txBody>
          <a:bodyPr>
            <a:normAutofit fontScale="90000"/>
          </a:bodyPr>
          <a:lstStyle/>
          <a:p>
            <a:r>
              <a:rPr lang="en-US" sz="4000" b="1" dirty="0">
                <a:latin typeface="Arial" panose="020B0604020202020204" pitchFamily="34" charset="0"/>
                <a:cs typeface="Arial" panose="020B0604020202020204" pitchFamily="34" charset="0"/>
              </a:rPr>
              <a:t>Certificate Signing Requests (CSRs)</a:t>
            </a:r>
            <a:br>
              <a:rPr lang="en-US" sz="4000" b="1" dirty="0">
                <a:latin typeface="Arial" panose="020B0604020202020204" pitchFamily="34" charset="0"/>
                <a:cs typeface="Arial" panose="020B0604020202020204" pitchFamily="34" charset="0"/>
              </a:rPr>
            </a:br>
            <a:br>
              <a:rPr lang="en-US" dirty="0">
                <a:highlight>
                  <a:srgbClr val="FFFF00"/>
                </a:highlight>
              </a:rPr>
            </a:br>
            <a:r>
              <a:rPr lang="en-US" sz="2000" dirty="0">
                <a:solidFill>
                  <a:schemeClr val="tx1"/>
                </a:solidFill>
                <a:latin typeface="Arial" panose="020B0604020202020204" pitchFamily="34" charset="0"/>
                <a:cs typeface="Arial" panose="020B0604020202020204" pitchFamily="34" charset="0"/>
              </a:rPr>
              <a:t>First steps towards getting your own SSL Certificate</a:t>
            </a:r>
            <a:br>
              <a:rPr lang="en-US" sz="2000"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Generated on the same server you plan to install the certificate on</a:t>
            </a:r>
            <a:br>
              <a:rPr lang="en-US" sz="2000"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The CSR contains information (e.g. common name, organization, country) about your business and the website you’re trying to equip with SSL. </a:t>
            </a:r>
            <a:br>
              <a:rPr lang="en-US" sz="2000"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It also contains the public key that will be included in your certificate and is signed with the corresponding private key. </a:t>
            </a:r>
            <a:br>
              <a:rPr lang="en-US"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082E6927-D7B2-4010-BCBA-000BCD0576B7}"/>
              </a:ext>
            </a:extLst>
          </p:cNvPr>
          <p:cNvPicPr>
            <a:picLocks noChangeAspect="1"/>
          </p:cNvPicPr>
          <p:nvPr/>
        </p:nvPicPr>
        <p:blipFill>
          <a:blip r:embed="rId2"/>
          <a:stretch>
            <a:fillRect/>
          </a:stretch>
        </p:blipFill>
        <p:spPr>
          <a:xfrm>
            <a:off x="614853" y="4457700"/>
            <a:ext cx="8296275" cy="2400300"/>
          </a:xfrm>
          <a:prstGeom prst="rect">
            <a:avLst/>
          </a:prstGeom>
        </p:spPr>
      </p:pic>
    </p:spTree>
    <p:extLst>
      <p:ext uri="{BB962C8B-B14F-4D97-AF65-F5344CB8AC3E}">
        <p14:creationId xmlns:p14="http://schemas.microsoft.com/office/powerpoint/2010/main" val="3299226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1B253-C30A-4142-9040-AB5962771167}"/>
              </a:ext>
            </a:extLst>
          </p:cNvPr>
          <p:cNvSpPr>
            <a:spLocks noGrp="1"/>
          </p:cNvSpPr>
          <p:nvPr>
            <p:ph type="title"/>
          </p:nvPr>
        </p:nvSpPr>
        <p:spPr>
          <a:xfrm>
            <a:off x="677334" y="609600"/>
            <a:ext cx="8596668" cy="811695"/>
          </a:xfrm>
        </p:spPr>
        <p:txBody>
          <a:bodyPr/>
          <a:lstStyle/>
          <a:p>
            <a:r>
              <a:rPr lang="en-US" b="1" dirty="0">
                <a:latin typeface="Arial" panose="020B0604020202020204" pitchFamily="34" charset="0"/>
                <a:cs typeface="Arial" panose="020B0604020202020204" pitchFamily="34" charset="0"/>
              </a:rPr>
              <a:t>Generate a Self-Signed Certificate</a:t>
            </a:r>
          </a:p>
        </p:txBody>
      </p:sp>
      <p:sp>
        <p:nvSpPr>
          <p:cNvPr id="3" name="Content Placeholder 2">
            <a:extLst>
              <a:ext uri="{FF2B5EF4-FFF2-40B4-BE49-F238E27FC236}">
                <a16:creationId xmlns:a16="http://schemas.microsoft.com/office/drawing/2014/main" id="{4A72EEBA-20D9-4ACB-95CF-A7FAE18377D2}"/>
              </a:ext>
            </a:extLst>
          </p:cNvPr>
          <p:cNvSpPr>
            <a:spLocks noGrp="1"/>
          </p:cNvSpPr>
          <p:nvPr>
            <p:ph idx="1"/>
          </p:nvPr>
        </p:nvSpPr>
        <p:spPr>
          <a:xfrm>
            <a:off x="677334" y="1617870"/>
            <a:ext cx="9480457" cy="4467970"/>
          </a:xfrm>
        </p:spPr>
        <p:txBody>
          <a:bodyPr>
            <a:noAutofit/>
          </a:bodyPr>
          <a:lstStyle/>
          <a:p>
            <a:pPr lvl="1">
              <a:buFont typeface="Wingdings" panose="05000000000000000000" pitchFamily="2" charset="2"/>
              <a:buChar char="v"/>
            </a:pPr>
            <a:r>
              <a:rPr lang="en-GB" sz="1400" dirty="0">
                <a:latin typeface="Arial" panose="020B0604020202020204" pitchFamily="34" charset="0"/>
                <a:cs typeface="Arial" panose="020B0604020202020204" pitchFamily="34" charset="0"/>
              </a:rPr>
              <a:t>To generate a pair of private key and Certificate Signing Request (CSR) for a webserver, use the following command :</a:t>
            </a:r>
            <a:endParaRPr lang="en-US" sz="1400" dirty="0">
              <a:latin typeface="Arial" panose="020B0604020202020204" pitchFamily="34" charset="0"/>
              <a:cs typeface="Arial" panose="020B0604020202020204" pitchFamily="34" charset="0"/>
            </a:endParaRPr>
          </a:p>
          <a:p>
            <a:pPr marL="457200" lvl="1" indent="0">
              <a:buNone/>
            </a:pPr>
            <a:r>
              <a:rPr lang="en-US" b="1" dirty="0" err="1">
                <a:latin typeface="Arial" panose="020B0604020202020204" pitchFamily="34" charset="0"/>
                <a:cs typeface="Arial" panose="020B0604020202020204" pitchFamily="34" charset="0"/>
              </a:rPr>
              <a:t>openssl</a:t>
            </a:r>
            <a:r>
              <a:rPr lang="en-US" b="1" dirty="0">
                <a:latin typeface="Arial" panose="020B0604020202020204" pitchFamily="34" charset="0"/>
                <a:cs typeface="Arial" panose="020B0604020202020204" pitchFamily="34" charset="0"/>
              </a:rPr>
              <a:t> req -x509 -nodes -</a:t>
            </a:r>
            <a:r>
              <a:rPr lang="en-US" b="1" dirty="0" err="1">
                <a:latin typeface="Arial" panose="020B0604020202020204" pitchFamily="34" charset="0"/>
                <a:cs typeface="Arial" panose="020B0604020202020204" pitchFamily="34" charset="0"/>
              </a:rPr>
              <a:t>newkey</a:t>
            </a:r>
            <a:r>
              <a:rPr lang="en-US" b="1" dirty="0">
                <a:latin typeface="Arial" panose="020B0604020202020204" pitchFamily="34" charset="0"/>
                <a:cs typeface="Arial" panose="020B0604020202020204" pitchFamily="34" charset="0"/>
              </a:rPr>
              <a:t> rsa:2048 -</a:t>
            </a:r>
            <a:r>
              <a:rPr lang="en-US" b="1" dirty="0" err="1">
                <a:latin typeface="Arial" panose="020B0604020202020204" pitchFamily="34" charset="0"/>
                <a:cs typeface="Arial" panose="020B0604020202020204" pitchFamily="34" charset="0"/>
              </a:rPr>
              <a:t>keyout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myserver.key</a:t>
            </a:r>
            <a:r>
              <a:rPr lang="en-US" b="1" dirty="0">
                <a:latin typeface="Arial" panose="020B0604020202020204" pitchFamily="34" charset="0"/>
                <a:cs typeface="Arial" panose="020B0604020202020204" pitchFamily="34" charset="0"/>
              </a:rPr>
              <a:t> -out </a:t>
            </a:r>
            <a:r>
              <a:rPr lang="en-US" b="1" dirty="0" err="1">
                <a:latin typeface="Arial" panose="020B0604020202020204" pitchFamily="34" charset="0"/>
                <a:cs typeface="Arial" panose="020B0604020202020204" pitchFamily="34" charset="0"/>
              </a:rPr>
              <a:t>server.csr</a:t>
            </a:r>
            <a:r>
              <a:rPr lang="en-US" b="1" dirty="0">
                <a:latin typeface="Arial" panose="020B0604020202020204" pitchFamily="34" charset="0"/>
                <a:cs typeface="Arial" panose="020B0604020202020204" pitchFamily="34" charset="0"/>
              </a:rPr>
              <a:t> -days 365</a:t>
            </a:r>
          </a:p>
          <a:p>
            <a:pPr marL="457200" lvl="1" indent="0">
              <a:buNone/>
            </a:pPr>
            <a:endParaRPr lang="en-US" sz="1400" dirty="0">
              <a:latin typeface="Arial" panose="020B0604020202020204" pitchFamily="34" charset="0"/>
              <a:cs typeface="Arial" panose="020B0604020202020204" pitchFamily="34" charset="0"/>
            </a:endParaRPr>
          </a:p>
          <a:p>
            <a:pPr marL="457200" lvl="1" indent="0">
              <a:buNone/>
            </a:pPr>
            <a:r>
              <a:rPr lang="en-US" sz="1400" b="1" dirty="0">
                <a:latin typeface="Arial" panose="020B0604020202020204" pitchFamily="34" charset="0"/>
                <a:cs typeface="Arial" panose="020B0604020202020204" pitchFamily="34" charset="0"/>
              </a:rPr>
              <a:t>-x509 </a:t>
            </a:r>
            <a:r>
              <a:rPr lang="en-US" sz="1400" dirty="0">
                <a:latin typeface="Arial" panose="020B0604020202020204" pitchFamily="34" charset="0"/>
                <a:cs typeface="Arial" panose="020B0604020202020204" pitchFamily="34" charset="0"/>
              </a:rPr>
              <a:t>option tells req to create a self-signed certificate. this option outputs a self signed certificate instead of a certificate request.</a:t>
            </a:r>
          </a:p>
          <a:p>
            <a:pPr marL="457200" lvl="1" indent="0">
              <a:buNone/>
            </a:pPr>
            <a:r>
              <a:rPr lang="en-US" sz="1400" dirty="0">
                <a:latin typeface="Arial" panose="020B0604020202020204" pitchFamily="34" charset="0"/>
                <a:cs typeface="Arial" panose="020B0604020202020204" pitchFamily="34" charset="0"/>
              </a:rPr>
              <a:t>The </a:t>
            </a:r>
            <a:r>
              <a:rPr lang="en-US" sz="1400" b="1" dirty="0">
                <a:latin typeface="Arial" panose="020B0604020202020204" pitchFamily="34" charset="0"/>
                <a:cs typeface="Arial" panose="020B0604020202020204" pitchFamily="34" charset="0"/>
              </a:rPr>
              <a:t>-days 365 </a:t>
            </a:r>
            <a:r>
              <a:rPr lang="en-US" sz="1400" dirty="0">
                <a:latin typeface="Arial" panose="020B0604020202020204" pitchFamily="34" charset="0"/>
                <a:cs typeface="Arial" panose="020B0604020202020204" pitchFamily="34" charset="0"/>
              </a:rPr>
              <a:t>option specifies that the certificate will be valid for 365 days.</a:t>
            </a:r>
          </a:p>
          <a:p>
            <a:pPr marL="457200" lvl="1" indent="0">
              <a:buNone/>
            </a:pPr>
            <a:r>
              <a:rPr lang="en-US" sz="1400" dirty="0">
                <a:latin typeface="Arial" panose="020B0604020202020204" pitchFamily="34" charset="0"/>
                <a:cs typeface="Arial" panose="020B0604020202020204" pitchFamily="34" charset="0"/>
              </a:rPr>
              <a:t>The </a:t>
            </a:r>
            <a:r>
              <a:rPr lang="en-US" sz="1400" b="1" dirty="0">
                <a:latin typeface="Arial" panose="020B0604020202020204" pitchFamily="34" charset="0"/>
                <a:cs typeface="Arial" panose="020B0604020202020204" pitchFamily="34" charset="0"/>
              </a:rPr>
              <a:t>req </a:t>
            </a:r>
            <a:r>
              <a:rPr lang="en-US" sz="1400" dirty="0">
                <a:latin typeface="Arial" panose="020B0604020202020204" pitchFamily="34" charset="0"/>
                <a:cs typeface="Arial" panose="020B0604020202020204" pitchFamily="34" charset="0"/>
              </a:rPr>
              <a:t>command primarily creates and processes certificate requests</a:t>
            </a:r>
          </a:p>
          <a:p>
            <a:pPr marL="457200" lvl="1" indent="0">
              <a:buNone/>
            </a:pPr>
            <a:r>
              <a:rPr lang="en-US" sz="1400" b="1" dirty="0">
                <a:latin typeface="Arial" panose="020B0604020202020204" pitchFamily="34" charset="0"/>
                <a:cs typeface="Arial" panose="020B0604020202020204" pitchFamily="34" charset="0"/>
              </a:rPr>
              <a:t>-</a:t>
            </a:r>
            <a:r>
              <a:rPr lang="en-US" sz="1400" b="1" dirty="0" err="1">
                <a:latin typeface="Arial" panose="020B0604020202020204" pitchFamily="34" charset="0"/>
                <a:cs typeface="Arial" panose="020B0604020202020204" pitchFamily="34" charset="0"/>
              </a:rPr>
              <a:t>newkey</a:t>
            </a:r>
            <a:r>
              <a:rPr lang="en-US" sz="1400" b="1"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arg</a:t>
            </a:r>
            <a:r>
              <a:rPr lang="en-US" sz="1400" dirty="0">
                <a:latin typeface="Arial" panose="020B0604020202020204" pitchFamily="34" charset="0"/>
                <a:cs typeface="Arial" panose="020B0604020202020204" pitchFamily="34" charset="0"/>
              </a:rPr>
              <a:t> this option creates a new certificate request and a new private key.</a:t>
            </a:r>
          </a:p>
          <a:p>
            <a:pPr marL="457200" lvl="1" indent="0">
              <a:buNone/>
            </a:pPr>
            <a:r>
              <a:rPr lang="en-US" sz="1400" b="1" dirty="0">
                <a:latin typeface="Arial" panose="020B0604020202020204" pitchFamily="34" charset="0"/>
                <a:cs typeface="Arial" panose="020B0604020202020204" pitchFamily="34" charset="0"/>
              </a:rPr>
              <a:t>-</a:t>
            </a:r>
            <a:r>
              <a:rPr lang="en-US" sz="1400" b="1" dirty="0" err="1">
                <a:latin typeface="Arial" panose="020B0604020202020204" pitchFamily="34" charset="0"/>
                <a:cs typeface="Arial" panose="020B0604020202020204" pitchFamily="34" charset="0"/>
              </a:rPr>
              <a:t>keyout</a:t>
            </a:r>
            <a:r>
              <a:rPr lang="en-US" sz="1400"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filename this gives the filename to write the newly created private key to. If this option is not specified then the filename present in the configuration file is used.</a:t>
            </a:r>
          </a:p>
          <a:p>
            <a:pPr marL="457200" lvl="1" indent="0">
              <a:buNone/>
            </a:pPr>
            <a:r>
              <a:rPr lang="en-US" sz="1400" b="1" dirty="0">
                <a:latin typeface="Arial" panose="020B0604020202020204" pitchFamily="34" charset="0"/>
                <a:cs typeface="Arial" panose="020B0604020202020204" pitchFamily="34" charset="0"/>
              </a:rPr>
              <a:t>-out </a:t>
            </a:r>
            <a:r>
              <a:rPr lang="en-US" sz="1400" dirty="0">
                <a:latin typeface="Arial" panose="020B0604020202020204" pitchFamily="34" charset="0"/>
                <a:cs typeface="Arial" panose="020B0604020202020204" pitchFamily="34" charset="0"/>
              </a:rPr>
              <a:t>filename : This specifies the output filename to write to or standard output by default.</a:t>
            </a:r>
          </a:p>
          <a:p>
            <a:pPr marL="457200" lvl="1" indent="0">
              <a:buNone/>
            </a:pPr>
            <a:r>
              <a:rPr lang="en-US" sz="1400" b="1" dirty="0">
                <a:latin typeface="Arial" panose="020B0604020202020204" pitchFamily="34" charset="0"/>
                <a:cs typeface="Arial" panose="020B0604020202020204" pitchFamily="34" charset="0"/>
              </a:rPr>
              <a:t>-nodes </a:t>
            </a:r>
            <a:r>
              <a:rPr lang="en-US" sz="1400" dirty="0">
                <a:latin typeface="Arial" panose="020B0604020202020204" pitchFamily="34" charset="0"/>
                <a:cs typeface="Arial" panose="020B0604020202020204" pitchFamily="34" charset="0"/>
              </a:rPr>
              <a:t>without using a passphrase.</a:t>
            </a:r>
          </a:p>
        </p:txBody>
      </p:sp>
    </p:spTree>
    <p:extLst>
      <p:ext uri="{BB962C8B-B14F-4D97-AF65-F5344CB8AC3E}">
        <p14:creationId xmlns:p14="http://schemas.microsoft.com/office/powerpoint/2010/main" val="637707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607DE-7584-4A48-9C50-65DEF570C646}"/>
              </a:ext>
            </a:extLst>
          </p:cNvPr>
          <p:cNvSpPr>
            <a:spLocks noGrp="1"/>
          </p:cNvSpPr>
          <p:nvPr>
            <p:ph type="title"/>
          </p:nvPr>
        </p:nvSpPr>
        <p:spPr>
          <a:xfrm>
            <a:off x="677334" y="609600"/>
            <a:ext cx="8596668" cy="772161"/>
          </a:xfrm>
        </p:spPr>
        <p:txBody>
          <a:bodyPr>
            <a:normAutofit/>
          </a:bodyPr>
          <a:lstStyle/>
          <a:p>
            <a:r>
              <a:rPr lang="en-US" dirty="0">
                <a:latin typeface="Arial" panose="020B0604020202020204" pitchFamily="34" charset="0"/>
                <a:cs typeface="Arial" panose="020B0604020202020204" pitchFamily="34" charset="0"/>
              </a:rPr>
              <a:t>View Certificate Entries</a:t>
            </a:r>
          </a:p>
        </p:txBody>
      </p:sp>
      <p:sp>
        <p:nvSpPr>
          <p:cNvPr id="3" name="Content Placeholder 2">
            <a:extLst>
              <a:ext uri="{FF2B5EF4-FFF2-40B4-BE49-F238E27FC236}">
                <a16:creationId xmlns:a16="http://schemas.microsoft.com/office/drawing/2014/main" id="{B5C11B44-5FB6-49D8-B2A5-50B1514B58DE}"/>
              </a:ext>
            </a:extLst>
          </p:cNvPr>
          <p:cNvSpPr>
            <a:spLocks noGrp="1"/>
          </p:cNvSpPr>
          <p:nvPr>
            <p:ph idx="1"/>
          </p:nvPr>
        </p:nvSpPr>
        <p:spPr>
          <a:xfrm>
            <a:off x="677332" y="1381761"/>
            <a:ext cx="8934028" cy="4659602"/>
          </a:xfrm>
        </p:spPr>
        <p:txBody>
          <a:bodyPr>
            <a:normAutofit/>
          </a:bodyPr>
          <a:lstStyle/>
          <a:p>
            <a:pPr marL="0" indent="0">
              <a:buNone/>
            </a:pPr>
            <a:endParaRPr lang="en-US" dirty="0"/>
          </a:p>
          <a:p>
            <a:endParaRPr lang="en-US" dirty="0"/>
          </a:p>
          <a:p>
            <a:r>
              <a:rPr lang="en-US" dirty="0">
                <a:latin typeface="Arial" panose="020B0604020202020204" pitchFamily="34" charset="0"/>
                <a:cs typeface="Arial" panose="020B0604020202020204" pitchFamily="34" charset="0"/>
              </a:rPr>
              <a:t>This command allows you to view the contents of a certificate (domain.crt) in plain text:</a:t>
            </a:r>
          </a:p>
          <a:p>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openssl</a:t>
            </a:r>
            <a:r>
              <a:rPr lang="en-US" b="1" dirty="0">
                <a:latin typeface="Arial" panose="020B0604020202020204" pitchFamily="34" charset="0"/>
                <a:cs typeface="Arial" panose="020B0604020202020204" pitchFamily="34" charset="0"/>
              </a:rPr>
              <a:t> x509 -text -</a:t>
            </a:r>
            <a:r>
              <a:rPr lang="en-US" b="1" dirty="0" err="1">
                <a:latin typeface="Arial" panose="020B0604020202020204" pitchFamily="34" charset="0"/>
                <a:cs typeface="Arial" panose="020B0604020202020204" pitchFamily="34" charset="0"/>
              </a:rPr>
              <a:t>noout</a:t>
            </a:r>
            <a:r>
              <a:rPr lang="en-US" b="1" dirty="0">
                <a:latin typeface="Arial" panose="020B0604020202020204" pitchFamily="34" charset="0"/>
                <a:cs typeface="Arial" panose="020B0604020202020204" pitchFamily="34" charset="0"/>
              </a:rPr>
              <a:t> -in </a:t>
            </a:r>
            <a:r>
              <a:rPr lang="en-US" b="1" dirty="0" err="1">
                <a:latin typeface="Arial" panose="020B0604020202020204" pitchFamily="34" charset="0"/>
                <a:cs typeface="Arial" panose="020B0604020202020204" pitchFamily="34" charset="0"/>
              </a:rPr>
              <a:t>server.csr</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9980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DBF72-3D1B-48D6-9994-3252151BAB51}"/>
              </a:ext>
            </a:extLst>
          </p:cNvPr>
          <p:cNvSpPr>
            <a:spLocks noGrp="1"/>
          </p:cNvSpPr>
          <p:nvPr>
            <p:ph type="title"/>
          </p:nvPr>
        </p:nvSpPr>
        <p:spPr>
          <a:xfrm>
            <a:off x="677334" y="609600"/>
            <a:ext cx="8596668" cy="985520"/>
          </a:xfrm>
        </p:spPr>
        <p:txBody>
          <a:bodyPr/>
          <a:lstStyle/>
          <a:p>
            <a:r>
              <a:rPr lang="en-US" dirty="0">
                <a:latin typeface="Arial" panose="020B0604020202020204" pitchFamily="34" charset="0"/>
                <a:cs typeface="Arial" panose="020B0604020202020204" pitchFamily="34" charset="0"/>
              </a:rPr>
              <a:t>Enabling SSL encryption</a:t>
            </a:r>
          </a:p>
        </p:txBody>
      </p:sp>
      <p:sp>
        <p:nvSpPr>
          <p:cNvPr id="3" name="Content Placeholder 2">
            <a:extLst>
              <a:ext uri="{FF2B5EF4-FFF2-40B4-BE49-F238E27FC236}">
                <a16:creationId xmlns:a16="http://schemas.microsoft.com/office/drawing/2014/main" id="{47B6084C-6FD9-4D11-9F56-84CB55BDAF46}"/>
              </a:ext>
            </a:extLst>
          </p:cNvPr>
          <p:cNvSpPr>
            <a:spLocks noGrp="1"/>
          </p:cNvSpPr>
          <p:nvPr>
            <p:ph idx="1"/>
          </p:nvPr>
        </p:nvSpPr>
        <p:spPr>
          <a:xfrm>
            <a:off x="568004" y="1262269"/>
            <a:ext cx="9599726" cy="5108713"/>
          </a:xfrm>
        </p:spPr>
        <p:txBody>
          <a:bodyPr>
            <a:normAutofit/>
          </a:bodyPr>
          <a:lstStyle/>
          <a:p>
            <a:endParaRPr lang="en-US" dirty="0"/>
          </a:p>
          <a:p>
            <a:r>
              <a:rPr lang="en-US" dirty="0">
                <a:latin typeface="Arial" panose="020B0604020202020204" pitchFamily="34" charset="0"/>
                <a:cs typeface="Arial" panose="020B0604020202020204" pitchFamily="34" charset="0"/>
              </a:rPr>
              <a:t>Once we have obtained and installed a key and certificate, we need to specify their locations in the jupyterhub_config.py configuration file as follows:</a:t>
            </a:r>
          </a:p>
          <a:p>
            <a:pPr marL="0" indent="0">
              <a:buNone/>
            </a:pPr>
            <a:endParaRPr lang="en-US" dirty="0">
              <a:latin typeface="Arial" panose="020B0604020202020204" pitchFamily="34" charset="0"/>
              <a:cs typeface="Arial" panose="020B0604020202020204" pitchFamily="34" charset="0"/>
            </a:endParaRPr>
          </a:p>
          <a:p>
            <a:pPr algn="ctr">
              <a:buFont typeface="Wingdings" panose="05000000000000000000" pitchFamily="2" charset="2"/>
              <a:buChar char="§"/>
            </a:pPr>
            <a:r>
              <a:rPr lang="en-US" b="1" dirty="0" err="1">
                <a:latin typeface="Arial" panose="020B0604020202020204" pitchFamily="34" charset="0"/>
                <a:cs typeface="Arial" panose="020B0604020202020204" pitchFamily="34" charset="0"/>
              </a:rPr>
              <a:t>c.JupyterHub.ssl_key</a:t>
            </a:r>
            <a:r>
              <a:rPr lang="en-US" b="1" dirty="0">
                <a:latin typeface="Arial" panose="020B0604020202020204" pitchFamily="34" charset="0"/>
                <a:cs typeface="Arial" panose="020B0604020202020204" pitchFamily="34" charset="0"/>
              </a:rPr>
              <a:t> = '/path/to/</a:t>
            </a:r>
            <a:r>
              <a:rPr lang="en-US" b="1" dirty="0" err="1">
                <a:latin typeface="Arial" panose="020B0604020202020204" pitchFamily="34" charset="0"/>
                <a:cs typeface="Arial" panose="020B0604020202020204" pitchFamily="34" charset="0"/>
              </a:rPr>
              <a:t>my.key</a:t>
            </a:r>
            <a:r>
              <a:rPr lang="en-US" b="1" dirty="0">
                <a:latin typeface="Arial" panose="020B0604020202020204" pitchFamily="34" charset="0"/>
                <a:cs typeface="Arial" panose="020B0604020202020204" pitchFamily="34" charset="0"/>
              </a:rPr>
              <a:t>'</a:t>
            </a:r>
          </a:p>
          <a:p>
            <a:pPr algn="ctr">
              <a:buFont typeface="Wingdings" panose="05000000000000000000" pitchFamily="2" charset="2"/>
              <a:buChar char="§"/>
            </a:pPr>
            <a:r>
              <a:rPr lang="en-US" b="1" dirty="0" err="1">
                <a:latin typeface="Arial" panose="020B0604020202020204" pitchFamily="34" charset="0"/>
                <a:cs typeface="Arial" panose="020B0604020202020204" pitchFamily="34" charset="0"/>
              </a:rPr>
              <a:t>c.JupyterHub.ssl_cert</a:t>
            </a:r>
            <a:r>
              <a:rPr lang="en-US" b="1" dirty="0">
                <a:latin typeface="Arial" panose="020B0604020202020204" pitchFamily="34" charset="0"/>
                <a:cs typeface="Arial" panose="020B0604020202020204" pitchFamily="34" charset="0"/>
              </a:rPr>
              <a:t> = '/path/to/</a:t>
            </a:r>
            <a:r>
              <a:rPr lang="en-US" b="1" dirty="0" err="1">
                <a:latin typeface="Arial" panose="020B0604020202020204" pitchFamily="34" charset="0"/>
                <a:cs typeface="Arial" panose="020B0604020202020204" pitchFamily="34" charset="0"/>
              </a:rPr>
              <a:t>my.cert</a:t>
            </a:r>
            <a:r>
              <a:rPr lang="en-US" b="1" dirty="0"/>
              <a:t>'</a:t>
            </a:r>
          </a:p>
        </p:txBody>
      </p:sp>
    </p:spTree>
    <p:extLst>
      <p:ext uri="{BB962C8B-B14F-4D97-AF65-F5344CB8AC3E}">
        <p14:creationId xmlns:p14="http://schemas.microsoft.com/office/powerpoint/2010/main" val="845333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6F5A5-4B39-49F0-84B0-657BF21B06F3}"/>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Ericsson Certificate Services Portal</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5F5F21C-8507-4CE2-84F5-20BB2EB616FC}"/>
              </a:ext>
            </a:extLst>
          </p:cNvPr>
          <p:cNvSpPr>
            <a:spLocks noGrp="1"/>
          </p:cNvSpPr>
          <p:nvPr>
            <p:ph idx="1"/>
          </p:nvPr>
        </p:nvSpPr>
        <p:spPr/>
        <p:txBody>
          <a:bodyPr>
            <a:normAutofit fontScale="85000" lnSpcReduction="20000"/>
          </a:bodyPr>
          <a:lstStyle/>
          <a:p>
            <a:pPr marL="0" indent="0">
              <a:buNone/>
            </a:pPr>
            <a:endParaRPr lang="en-US" dirty="0"/>
          </a:p>
          <a:p>
            <a:pPr>
              <a:buFont typeface="Wingdings" panose="05000000000000000000" pitchFamily="2" charset="2"/>
              <a:buChar char="q"/>
            </a:pPr>
            <a:r>
              <a:rPr lang="en-US" sz="1900" dirty="0">
                <a:latin typeface="Arial" panose="020B0604020202020204" pitchFamily="34" charset="0"/>
                <a:cs typeface="Arial" panose="020B0604020202020204" pitchFamily="34" charset="0"/>
              </a:rPr>
              <a:t>Ericsson Certificate Services provides server administrators, webmasters, programmers and other Ericsson representatives (including HP and IBM) with a way to obtain certificates for servers (SSL) and for code </a:t>
            </a:r>
            <a:r>
              <a:rPr lang="en-US" sz="1900" dirty="0" err="1">
                <a:latin typeface="Arial" panose="020B0604020202020204" pitchFamily="34" charset="0"/>
                <a:cs typeface="Arial" panose="020B0604020202020204" pitchFamily="34" charset="0"/>
              </a:rPr>
              <a:t>sigining</a:t>
            </a:r>
            <a:r>
              <a:rPr lang="en-US" sz="1900" dirty="0">
                <a:latin typeface="Arial" panose="020B0604020202020204" pitchFamily="34" charset="0"/>
                <a:cs typeface="Arial" panose="020B0604020202020204" pitchFamily="34" charset="0"/>
              </a:rPr>
              <a:t>.</a:t>
            </a:r>
          </a:p>
          <a:p>
            <a:pPr>
              <a:buFont typeface="Wingdings" panose="05000000000000000000" pitchFamily="2" charset="2"/>
              <a:buChar char="q"/>
            </a:pPr>
            <a:r>
              <a:rPr lang="en-US" sz="1900" dirty="0">
                <a:latin typeface="Arial" panose="020B0604020202020204" pitchFamily="34" charset="0"/>
                <a:cs typeface="Arial" panose="020B0604020202020204" pitchFamily="34" charset="0"/>
              </a:rPr>
              <a:t>The process requires you to provide your name, e-mail </a:t>
            </a:r>
            <a:r>
              <a:rPr lang="en-US" sz="1900" dirty="0" err="1">
                <a:latin typeface="Arial" panose="020B0604020202020204" pitchFamily="34" charset="0"/>
                <a:cs typeface="Arial" panose="020B0604020202020204" pitchFamily="34" charset="0"/>
              </a:rPr>
              <a:t>adress</a:t>
            </a:r>
            <a:r>
              <a:rPr lang="en-US" sz="1900" dirty="0">
                <a:latin typeface="Arial" panose="020B0604020202020204" pitchFamily="34" charset="0"/>
                <a:cs typeface="Arial" panose="020B0604020202020204" pitchFamily="34" charset="0"/>
              </a:rPr>
              <a:t>, and your manager or a group mailbox you belong to (in case you will not be reached when the certificate expires).</a:t>
            </a:r>
            <a:br>
              <a:rPr lang="en-US" sz="1900" dirty="0">
                <a:latin typeface="Arial" panose="020B0604020202020204" pitchFamily="34" charset="0"/>
                <a:cs typeface="Arial" panose="020B0604020202020204" pitchFamily="34" charset="0"/>
              </a:rPr>
            </a:br>
            <a:br>
              <a:rPr lang="en-US" sz="1900" dirty="0">
                <a:latin typeface="Arial" panose="020B0604020202020204" pitchFamily="34" charset="0"/>
                <a:cs typeface="Arial" panose="020B0604020202020204" pitchFamily="34" charset="0"/>
              </a:rPr>
            </a:br>
            <a:r>
              <a:rPr lang="en-US" sz="1900" dirty="0">
                <a:latin typeface="Arial" panose="020B0604020202020204" pitchFamily="34" charset="0"/>
                <a:cs typeface="Arial" panose="020B0604020202020204" pitchFamily="34" charset="0"/>
              </a:rPr>
              <a:t>You will also need to provide a CSR (Certificate Signing Request) generated from your server. Both your name and e-mail together with the CSR will be validated before the order is completed</a:t>
            </a:r>
          </a:p>
          <a:p>
            <a:r>
              <a:rPr lang="en-US" sz="1900" dirty="0">
                <a:latin typeface="Arial" panose="020B0604020202020204" pitchFamily="34" charset="0"/>
                <a:cs typeface="Arial" panose="020B0604020202020204" pitchFamily="34" charset="0"/>
              </a:rPr>
              <a:t>Link :</a:t>
            </a:r>
            <a:r>
              <a:rPr lang="en-US" sz="1900" dirty="0">
                <a:latin typeface="Arial" panose="020B0604020202020204" pitchFamily="34" charset="0"/>
                <a:cs typeface="Arial" panose="020B0604020202020204" pitchFamily="34" charset="0"/>
                <a:hlinkClick r:id="rId2"/>
              </a:rPr>
              <a:t>https://ecs.internal.ericsson.com/</a:t>
            </a:r>
            <a:r>
              <a:rPr lang="en-US" sz="1900" dirty="0" err="1">
                <a:latin typeface="Arial" panose="020B0604020202020204" pitchFamily="34" charset="0"/>
                <a:cs typeface="Arial" panose="020B0604020202020204" pitchFamily="34" charset="0"/>
                <a:hlinkClick r:id="rId2"/>
              </a:rPr>
              <a:t>CertificateServices</a:t>
            </a:r>
            <a:r>
              <a:rPr lang="en-US" sz="1900" dirty="0">
                <a:latin typeface="Arial" panose="020B0604020202020204" pitchFamily="34" charset="0"/>
                <a:cs typeface="Arial" panose="020B0604020202020204" pitchFamily="34" charset="0"/>
                <a:hlinkClick r:id="rId2"/>
              </a:rPr>
              <a:t>/Home</a:t>
            </a:r>
            <a:endParaRPr lang="en-US" sz="1900" dirty="0">
              <a:latin typeface="Arial" panose="020B0604020202020204" pitchFamily="34" charset="0"/>
              <a:cs typeface="Arial" panose="020B0604020202020204" pitchFamily="34" charset="0"/>
            </a:endParaRPr>
          </a:p>
          <a:p>
            <a:pPr marL="0" indent="0">
              <a:buNone/>
            </a:pPr>
            <a:endParaRPr lang="en-US" sz="1900" dirty="0">
              <a:latin typeface="Arial" panose="020B0604020202020204" pitchFamily="34" charset="0"/>
              <a:cs typeface="Arial" panose="020B0604020202020204" pitchFamily="34" charset="0"/>
            </a:endParaRPr>
          </a:p>
          <a:p>
            <a:r>
              <a:rPr lang="en-US" sz="1900" dirty="0">
                <a:latin typeface="Arial" panose="020B0604020202020204" pitchFamily="34" charset="0"/>
                <a:cs typeface="Arial" panose="020B0604020202020204" pitchFamily="34" charset="0"/>
              </a:rPr>
              <a:t>User Guide Training: </a:t>
            </a:r>
            <a:r>
              <a:rPr lang="en-US" sz="1900" dirty="0">
                <a:latin typeface="Arial" panose="020B0604020202020204" pitchFamily="34" charset="0"/>
                <a:cs typeface="Arial" panose="020B0604020202020204" pitchFamily="34" charset="0"/>
                <a:hlinkClick r:id="rId3"/>
              </a:rPr>
              <a:t>https://itsc.internal.ericsson.com/product/LXA116497#userguides-training</a:t>
            </a:r>
            <a:endParaRPr lang="en-US"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46765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CA7E32468A49409FF6C400833FFF5D" ma:contentTypeVersion="6" ma:contentTypeDescription="Create a new document." ma:contentTypeScope="" ma:versionID="690ca42adaee4281e93bb3700cb4c283">
  <xsd:schema xmlns:xsd="http://www.w3.org/2001/XMLSchema" xmlns:xs="http://www.w3.org/2001/XMLSchema" xmlns:p="http://schemas.microsoft.com/office/2006/metadata/properties" xmlns:ns2="9e2293db-ff65-4482-823b-8f16d77476d9" xmlns:ns3="b516cfe0-3b14-4329-98fc-9d7a144a9367" targetNamespace="http://schemas.microsoft.com/office/2006/metadata/properties" ma:root="true" ma:fieldsID="96acf1b3ea382da507693c76f76093e5" ns2:_="" ns3:_="">
    <xsd:import namespace="9e2293db-ff65-4482-823b-8f16d77476d9"/>
    <xsd:import namespace="b516cfe0-3b14-4329-98fc-9d7a144a936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2293db-ff65-4482-823b-8f16d77476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516cfe0-3b14-4329-98fc-9d7a144a936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C47086-7F7D-45D7-93B5-BA2AED62EDBD}"/>
</file>

<file path=customXml/itemProps2.xml><?xml version="1.0" encoding="utf-8"?>
<ds:datastoreItem xmlns:ds="http://schemas.openxmlformats.org/officeDocument/2006/customXml" ds:itemID="{07509B67-8556-418D-BAAF-090115CAC11F}">
  <ds:schemaRefs>
    <ds:schemaRef ds:uri="http://schemas.microsoft.com/sharepoint/v3/contenttype/forms"/>
  </ds:schemaRefs>
</ds:datastoreItem>
</file>

<file path=customXml/itemProps3.xml><?xml version="1.0" encoding="utf-8"?>
<ds:datastoreItem xmlns:ds="http://schemas.openxmlformats.org/officeDocument/2006/customXml" ds:itemID="{FAFDA0B5-A9D8-4772-BA4D-4320D34ACA53}">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510c15c6-fdfb-4a21-9636-15d32d4952fe"/>
    <ds:schemaRef ds:uri="38b57658-3fb7-4aac-a5fc-71271260c66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633</TotalTime>
  <Words>469</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Trebuchet MS</vt:lpstr>
      <vt:lpstr>Wingdings</vt:lpstr>
      <vt:lpstr>Wingdings 3</vt:lpstr>
      <vt:lpstr>Facet</vt:lpstr>
      <vt:lpstr>Wow Technical Deliverable(4th Tech Talk)</vt:lpstr>
      <vt:lpstr>Problem Statement</vt:lpstr>
      <vt:lpstr>Solution Delivered/Implemented</vt:lpstr>
      <vt:lpstr>PowerPoint Presentation</vt:lpstr>
      <vt:lpstr>Certificate Signing Requests (CSRs)  First steps towards getting your own SSL Certificate  Generated on the same server you plan to install the certificate on  The CSR contains information (e.g. common name, organization, country) about your business and the website you’re trying to equip with SSL.   It also contains the public key that will be included in your certificate and is signed with the corresponding private key.  </vt:lpstr>
      <vt:lpstr>Generate a Self-Signed Certificate</vt:lpstr>
      <vt:lpstr>View Certificate Entries</vt:lpstr>
      <vt:lpstr>Enabling SSL encryption</vt:lpstr>
      <vt:lpstr>Ericsson Certificate Services Portal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Wow Technical Deliverable</dc:title>
  <dc:creator>Monalisha Praharaj M</dc:creator>
  <cp:lastModifiedBy>Sanjoy Sen</cp:lastModifiedBy>
  <cp:revision>25</cp:revision>
  <dcterms:created xsi:type="dcterms:W3CDTF">2019-08-05T10:58:49Z</dcterms:created>
  <dcterms:modified xsi:type="dcterms:W3CDTF">2019-09-03T04:37:39Z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0x010100F6CA7E32468A49409FF6C400833FFF5D</vt:lpwstr>
  </property>
</Properties>
</file>