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b Kundu K" userId="S::pallab.k.kundu@ericsson.com::3aca7bd0-5fd3-4f65-b703-a61d037e9837" providerId="AD" clId="Web-{4ED7A945-3464-440F-A063-FF6864A02580}"/>
    <pc:docChg chg="modSld">
      <pc:chgData name="Pallab Kundu K" userId="S::pallab.k.kundu@ericsson.com::3aca7bd0-5fd3-4f65-b703-a61d037e9837" providerId="AD" clId="Web-{4ED7A945-3464-440F-A063-FF6864A02580}" dt="2019-07-23T07:12:34.776" v="6" actId="20577"/>
      <pc:docMkLst>
        <pc:docMk/>
      </pc:docMkLst>
      <pc:sldChg chg="modSp">
        <pc:chgData name="Pallab Kundu K" userId="S::pallab.k.kundu@ericsson.com::3aca7bd0-5fd3-4f65-b703-a61d037e9837" providerId="AD" clId="Web-{4ED7A945-3464-440F-A063-FF6864A02580}" dt="2019-07-23T07:12:31.448" v="4" actId="20577"/>
        <pc:sldMkLst>
          <pc:docMk/>
          <pc:sldMk cId="2717981095" sldId="258"/>
        </pc:sldMkLst>
        <pc:spChg chg="mod">
          <ac:chgData name="Pallab Kundu K" userId="S::pallab.k.kundu@ericsson.com::3aca7bd0-5fd3-4f65-b703-a61d037e9837" providerId="AD" clId="Web-{4ED7A945-3464-440F-A063-FF6864A02580}" dt="2019-07-23T07:12:31.448" v="4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  <pc:docChgLst>
    <pc:chgData name="Prakash R Gujjar" userId="S::ergupra@ericsson.com::ab8ecd78-203d-4462-a837-63d5aa332bc4" providerId="AD" clId="Web-{BA94BAE1-5420-4595-8C4E-1777B751718F}"/>
    <pc:docChg chg="modSld">
      <pc:chgData name="Prakash R Gujjar" userId="S::ergupra@ericsson.com::ab8ecd78-203d-4462-a837-63d5aa332bc4" providerId="AD" clId="Web-{BA94BAE1-5420-4595-8C4E-1777B751718F}" dt="2019-07-22T11:28:17.264" v="311" actId="20577"/>
      <pc:docMkLst>
        <pc:docMk/>
      </pc:docMkLst>
      <pc:sldChg chg="modSp">
        <pc:chgData name="Prakash R Gujjar" userId="S::ergupra@ericsson.com::ab8ecd78-203d-4462-a837-63d5aa332bc4" providerId="AD" clId="Web-{BA94BAE1-5420-4595-8C4E-1777B751718F}" dt="2019-07-22T11:23:40.669" v="56" actId="20577"/>
        <pc:sldMkLst>
          <pc:docMk/>
          <pc:sldMk cId="3855346921" sldId="256"/>
        </pc:sldMkLst>
        <pc:spChg chg="mod">
          <ac:chgData name="Prakash R Gujjar" userId="S::ergupra@ericsson.com::ab8ecd78-203d-4462-a837-63d5aa332bc4" providerId="AD" clId="Web-{BA94BAE1-5420-4595-8C4E-1777B751718F}" dt="2019-07-22T11:23:40.669" v="56" actId="20577"/>
          <ac:spMkLst>
            <pc:docMk/>
            <pc:sldMk cId="3855346921" sldId="256"/>
            <ac:spMk id="3" creationId="{CF0F842C-80D7-4624-869B-C148E0B6448E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7:05.248" v="272" actId="20577"/>
        <pc:sldMkLst>
          <pc:docMk/>
          <pc:sldMk cId="2051844105" sldId="257"/>
        </pc:sldMkLst>
        <pc:spChg chg="mod">
          <ac:chgData name="Prakash R Gujjar" userId="S::ergupra@ericsson.com::ab8ecd78-203d-4462-a837-63d5aa332bc4" providerId="AD" clId="Web-{BA94BAE1-5420-4595-8C4E-1777B751718F}" dt="2019-07-22T11:27:05.248" v="272" actId="20577"/>
          <ac:spMkLst>
            <pc:docMk/>
            <pc:sldMk cId="2051844105" sldId="257"/>
            <ac:spMk id="3" creationId="{145B9C1A-B6F5-4B5F-92B2-328A3F525920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8:17.264" v="310" actId="20577"/>
        <pc:sldMkLst>
          <pc:docMk/>
          <pc:sldMk cId="2717981095" sldId="258"/>
        </pc:sldMkLst>
        <pc:spChg chg="mod">
          <ac:chgData name="Prakash R Gujjar" userId="S::ergupra@ericsson.com::ab8ecd78-203d-4462-a837-63d5aa332bc4" providerId="AD" clId="Web-{BA94BAE1-5420-4595-8C4E-1777B751718F}" dt="2019-07-22T11:28:17.264" v="310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entaho.com/Documentation/8.1/Products/Data_Integration/Data_Integration_Perspective#Adaptive_Execution_Lay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Wow Technical Deliverable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ESG-651/Setting up AEL for Pentaho Spark integration </a:t>
            </a:r>
          </a:p>
          <a:p>
            <a:endParaRPr lang="en-US" dirty="0"/>
          </a:p>
          <a:p>
            <a:r>
              <a:rPr lang="en-US" dirty="0"/>
              <a:t>20-August-2019</a:t>
            </a:r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v-SE" dirty="0"/>
          </a:p>
          <a:p>
            <a:r>
              <a:rPr lang="sv-SE" dirty="0"/>
              <a:t>Running jobs in Pentaho for writing in hadoop give slow performance</a:t>
            </a:r>
          </a:p>
          <a:p>
            <a:r>
              <a:rPr lang="sv-SE" dirty="0"/>
              <a:t>POC – Reading a csv file from Mysql and finally storing in HDFS as a avro format file. </a:t>
            </a:r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Tested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982"/>
            <a:ext cx="8596668" cy="3743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/>
              <a:t>Adaptive Execution Layer– </a:t>
            </a:r>
          </a:p>
          <a:p>
            <a:pPr marL="0" indent="0">
              <a:buNone/>
            </a:pPr>
            <a:r>
              <a:rPr lang="en-US" dirty="0"/>
              <a:t>Pentaho uses the </a:t>
            </a:r>
            <a:r>
              <a:rPr lang="en-US" dirty="0">
                <a:hlinkClick r:id="rId2" tooltip="Data Integration Perspective in the PDI Client"/>
              </a:rPr>
              <a:t>Adaptive Execution Layer (AEL)</a:t>
            </a:r>
            <a:r>
              <a:rPr lang="en-US" dirty="0"/>
              <a:t> for running transformations in different engines. AEL adapts steps from a transformation developed in PDI to native operators in the engine you select for your environment, such as Spark in a Hadoop cluster. </a:t>
            </a:r>
          </a:p>
          <a:p>
            <a:pPr marL="0" indent="0">
              <a:buNone/>
            </a:pPr>
            <a:r>
              <a:rPr lang="en-US" dirty="0"/>
              <a:t>The AEL daemon builds a transformation definition in Spark, which moves execution directly to the cluster.</a:t>
            </a:r>
          </a:p>
          <a:p>
            <a:pPr marL="0" indent="0">
              <a:buNone/>
            </a:pPr>
            <a:r>
              <a:rPr lang="en-US" dirty="0"/>
              <a:t>The installation of AEL daemon is done in the target system, and here we setup n our clusters. After we configure the AEL daemon, the PDI client communicates with both the Spark cluster and the AEL daemon, which lives on a node of our cluster to launch and run transformations.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727969"/>
            <a:ext cx="8581544" cy="5313393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Installation of Adaptive Execution Layer:</a:t>
            </a:r>
          </a:p>
          <a:p>
            <a:pPr marL="0" indent="0">
              <a:buNone/>
            </a:pPr>
            <a:endParaRPr lang="sv-SE" dirty="0"/>
          </a:p>
          <a:p>
            <a:r>
              <a:rPr lang="en-US" dirty="0"/>
              <a:t>A HDFS folder was created and </a:t>
            </a:r>
            <a:r>
              <a:rPr lang="en-US" b="1" dirty="0"/>
              <a:t>pdi-spark-driver.zip </a:t>
            </a:r>
            <a:r>
              <a:rPr lang="en-US" dirty="0"/>
              <a:t>was generated from the Pentaho client .</a:t>
            </a:r>
          </a:p>
          <a:p>
            <a:r>
              <a:rPr lang="en-US" dirty="0"/>
              <a:t>Is assembled, installed, and configured on a Hadoop cluster.</a:t>
            </a:r>
          </a:p>
          <a:p>
            <a:r>
              <a:rPr lang="en-US" dirty="0"/>
              <a:t>Facilitates data transfer between any source and destination. </a:t>
            </a:r>
          </a:p>
          <a:p>
            <a:r>
              <a:rPr lang="en-US" dirty="0"/>
              <a:t>Utilizes installed system’s processing for better performance.</a:t>
            </a:r>
          </a:p>
          <a:p>
            <a:r>
              <a:rPr lang="en-US" dirty="0"/>
              <a:t>Converts all transformations into native functions on the fly when job is executed.</a:t>
            </a:r>
          </a:p>
          <a:p>
            <a:r>
              <a:rPr lang="en-US" dirty="0"/>
              <a:t>AEL </a:t>
            </a:r>
            <a:r>
              <a:rPr lang="en-US" dirty="0" err="1"/>
              <a:t>deamon</a:t>
            </a:r>
            <a:r>
              <a:rPr lang="en-US" dirty="0"/>
              <a:t> is started using the command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sh</a:t>
            </a:r>
            <a:r>
              <a:rPr lang="en-US" dirty="0"/>
              <a:t> </a:t>
            </a:r>
            <a:r>
              <a:rPr lang="en-US" b="1" dirty="0"/>
              <a:t>/mapr/MapRDev/user/AEL/data-integration/adaptive-execution/daemon.sh  start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71964"/>
              </p:ext>
            </p:extLst>
          </p:nvPr>
        </p:nvGraphicFramePr>
        <p:xfrm>
          <a:off x="3880338" y="4923693"/>
          <a:ext cx="2253176" cy="111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0338" y="4923693"/>
                        <a:ext cx="2253176" cy="111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1320800"/>
          </a:xfrm>
        </p:spPr>
        <p:txBody>
          <a:bodyPr/>
          <a:lstStyle/>
          <a:p>
            <a:r>
              <a:rPr lang="en-US" b="1" dirty="0" err="1"/>
              <a:t>application.properties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9718"/>
              </p:ext>
            </p:extLst>
          </p:nvPr>
        </p:nvGraphicFramePr>
        <p:xfrm>
          <a:off x="677334" y="988646"/>
          <a:ext cx="7299048" cy="54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524">
                  <a:extLst>
                    <a:ext uri="{9D8B030D-6E8A-4147-A177-3AD203B41FA5}">
                      <a16:colId xmlns:a16="http://schemas.microsoft.com/office/drawing/2014/main" val="3576926004"/>
                    </a:ext>
                  </a:extLst>
                </a:gridCol>
                <a:gridCol w="3649524">
                  <a:extLst>
                    <a:ext uri="{9D8B030D-6E8A-4147-A177-3AD203B41FA5}">
                      <a16:colId xmlns:a16="http://schemas.microsoft.com/office/drawing/2014/main" val="2125640749"/>
                    </a:ext>
                  </a:extLst>
                </a:gridCol>
              </a:tblGrid>
              <a:tr h="422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47652"/>
                  </a:ext>
                </a:extLst>
              </a:tr>
              <a:tr h="1004424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ws://hadoop-c02n06.ss.sw.ericsson.se:${ael.unencrypted.port}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17318"/>
                  </a:ext>
                </a:extLst>
              </a:tr>
              <a:tr h="422092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/opt/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/spark/spark-2.2.1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39096"/>
                  </a:ext>
                </a:extLst>
              </a:tr>
              <a:tr h="570091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MapRDev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/user/AEL/data-integration/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0804"/>
                  </a:ext>
                </a:extLst>
              </a:tr>
              <a:tr h="570091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hadoopConfDir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/opt/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/hadoop/hadoop-2.7.0/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/hadoop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75048"/>
                  </a:ext>
                </a:extLst>
              </a:tr>
              <a:tr h="422092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mapradm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48348"/>
                  </a:ext>
                </a:extLst>
              </a:tr>
              <a:tr h="422092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476"/>
                  </a:ext>
                </a:extLst>
              </a:tr>
              <a:tr h="570091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maprfs:///user/AEL/pdi-spark-executor.zip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99959"/>
                  </a:ext>
                </a:extLst>
              </a:tr>
              <a:tr h="422092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54826"/>
                  </a:ext>
                </a:extLst>
              </a:tr>
              <a:tr h="422092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Djava.security.auth.login.config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/opt/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mapr.login.conf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75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425"/>
          </a:xfrm>
        </p:spPr>
        <p:txBody>
          <a:bodyPr/>
          <a:lstStyle/>
          <a:p>
            <a:r>
              <a:rPr lang="en-US" dirty="0"/>
              <a:t>POC Tested: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63" y="1927274"/>
            <a:ext cx="7837150" cy="3376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2363" y="1463040"/>
            <a:ext cx="739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csv file from the source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7" y="422031"/>
            <a:ext cx="739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selection of the running environment while executing the job</a:t>
            </a:r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30788" y="1068361"/>
            <a:ext cx="6570344" cy="49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0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7" y="422031"/>
            <a:ext cx="739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job of copying csv from </a:t>
            </a:r>
            <a:r>
              <a:rPr lang="en-US" dirty="0" err="1"/>
              <a:t>Mysql</a:t>
            </a:r>
            <a:r>
              <a:rPr lang="en-US" dirty="0"/>
              <a:t> to </a:t>
            </a:r>
            <a:r>
              <a:rPr lang="en-US" dirty="0" err="1"/>
              <a:t>avro</a:t>
            </a:r>
            <a:r>
              <a:rPr lang="en-US" dirty="0"/>
              <a:t> file in HDFS 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0167" y="858128"/>
            <a:ext cx="8384344" cy="247591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46992" y="3615397"/>
            <a:ext cx="8187519" cy="29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270017"/>
            <a:ext cx="1916610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8462" y="2269983"/>
            <a:ext cx="735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08892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FDA0B5-A9D8-4772-BA4D-4320D34ACA53}">
  <ds:schemaRefs>
    <ds:schemaRef ds:uri="http://schemas.microsoft.com/office/2006/documentManagement/types"/>
    <ds:schemaRef ds:uri="b516cfe0-3b14-4329-98fc-9d7a144a9367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e2293db-ff65-4482-823b-8f16d77476d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194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Trebuchet MS</vt:lpstr>
      <vt:lpstr>Wingdings 3</vt:lpstr>
      <vt:lpstr>Facet</vt:lpstr>
      <vt:lpstr>Microsoft Word Document</vt:lpstr>
      <vt:lpstr>Wow Technical Deliverable</vt:lpstr>
      <vt:lpstr>Problem Statement</vt:lpstr>
      <vt:lpstr>POC Tested</vt:lpstr>
      <vt:lpstr>PowerPoint Presentation</vt:lpstr>
      <vt:lpstr>application.properties</vt:lpstr>
      <vt:lpstr>POC Tested:</vt:lpstr>
      <vt:lpstr>PowerPoint Presentation</vt:lpstr>
      <vt:lpstr>PowerPoint Presentation</vt:lpstr>
      <vt:lpstr>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Vishal Garg B</dc:creator>
  <cp:lastModifiedBy>Tannusri T</cp:lastModifiedBy>
  <cp:revision>26</cp:revision>
  <dcterms:created xsi:type="dcterms:W3CDTF">2019-07-15T09:24:28Z</dcterms:created>
  <dcterms:modified xsi:type="dcterms:W3CDTF">2019-08-19T13:21:48Z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0x010100F6CA7E32468A49409FF6C400833FFF5D</vt:lpwstr>
  </property>
</Properties>
</file>