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ab Kundu K" userId="S::pallab.k.kundu@ericsson.com::3aca7bd0-5fd3-4f65-b703-a61d037e9837" providerId="AD" clId="Web-{4ED7A945-3464-440F-A063-FF6864A02580}"/>
    <pc:docChg chg="modSld">
      <pc:chgData name="Pallab Kundu K" userId="S::pallab.k.kundu@ericsson.com::3aca7bd0-5fd3-4f65-b703-a61d037e9837" providerId="AD" clId="Web-{4ED7A945-3464-440F-A063-FF6864A02580}" dt="2019-07-23T07:12:34.776" v="6" actId="20577"/>
      <pc:docMkLst>
        <pc:docMk/>
      </pc:docMkLst>
      <pc:sldChg chg="modSp">
        <pc:chgData name="Pallab Kundu K" userId="S::pallab.k.kundu@ericsson.com::3aca7bd0-5fd3-4f65-b703-a61d037e9837" providerId="AD" clId="Web-{4ED7A945-3464-440F-A063-FF6864A02580}" dt="2019-07-23T07:12:31.448" v="4" actId="20577"/>
        <pc:sldMkLst>
          <pc:docMk/>
          <pc:sldMk cId="2717981095" sldId="258"/>
        </pc:sldMkLst>
        <pc:spChg chg="mod">
          <ac:chgData name="Pallab Kundu K" userId="S::pallab.k.kundu@ericsson.com::3aca7bd0-5fd3-4f65-b703-a61d037e9837" providerId="AD" clId="Web-{4ED7A945-3464-440F-A063-FF6864A02580}" dt="2019-07-23T07:12:31.448" v="4" actId="20577"/>
          <ac:spMkLst>
            <pc:docMk/>
            <pc:sldMk cId="2717981095" sldId="258"/>
            <ac:spMk id="3" creationId="{7E24FC71-FA23-4086-9F52-196884E46AED}"/>
          </ac:spMkLst>
        </pc:spChg>
      </pc:sldChg>
    </pc:docChg>
  </pc:docChgLst>
  <pc:docChgLst>
    <pc:chgData name="Prakash R Gujjar" userId="S::ergupra@ericsson.com::ab8ecd78-203d-4462-a837-63d5aa332bc4" providerId="AD" clId="Web-{BA94BAE1-5420-4595-8C4E-1777B751718F}"/>
    <pc:docChg chg="modSld">
      <pc:chgData name="Prakash R Gujjar" userId="S::ergupra@ericsson.com::ab8ecd78-203d-4462-a837-63d5aa332bc4" providerId="AD" clId="Web-{BA94BAE1-5420-4595-8C4E-1777B751718F}" dt="2019-07-22T11:28:17.264" v="311" actId="20577"/>
      <pc:docMkLst>
        <pc:docMk/>
      </pc:docMkLst>
      <pc:sldChg chg="modSp">
        <pc:chgData name="Prakash R Gujjar" userId="S::ergupra@ericsson.com::ab8ecd78-203d-4462-a837-63d5aa332bc4" providerId="AD" clId="Web-{BA94BAE1-5420-4595-8C4E-1777B751718F}" dt="2019-07-22T11:23:40.669" v="56" actId="20577"/>
        <pc:sldMkLst>
          <pc:docMk/>
          <pc:sldMk cId="3855346921" sldId="256"/>
        </pc:sldMkLst>
        <pc:spChg chg="mod">
          <ac:chgData name="Prakash R Gujjar" userId="S::ergupra@ericsson.com::ab8ecd78-203d-4462-a837-63d5aa332bc4" providerId="AD" clId="Web-{BA94BAE1-5420-4595-8C4E-1777B751718F}" dt="2019-07-22T11:23:40.669" v="56" actId="20577"/>
          <ac:spMkLst>
            <pc:docMk/>
            <pc:sldMk cId="3855346921" sldId="256"/>
            <ac:spMk id="3" creationId="{CF0F842C-80D7-4624-869B-C148E0B6448E}"/>
          </ac:spMkLst>
        </pc:spChg>
      </pc:sldChg>
      <pc:sldChg chg="modSp">
        <pc:chgData name="Prakash R Gujjar" userId="S::ergupra@ericsson.com::ab8ecd78-203d-4462-a837-63d5aa332bc4" providerId="AD" clId="Web-{BA94BAE1-5420-4595-8C4E-1777B751718F}" dt="2019-07-22T11:27:05.248" v="272" actId="20577"/>
        <pc:sldMkLst>
          <pc:docMk/>
          <pc:sldMk cId="2051844105" sldId="257"/>
        </pc:sldMkLst>
        <pc:spChg chg="mod">
          <ac:chgData name="Prakash R Gujjar" userId="S::ergupra@ericsson.com::ab8ecd78-203d-4462-a837-63d5aa332bc4" providerId="AD" clId="Web-{BA94BAE1-5420-4595-8C4E-1777B751718F}" dt="2019-07-22T11:27:05.248" v="272" actId="20577"/>
          <ac:spMkLst>
            <pc:docMk/>
            <pc:sldMk cId="2051844105" sldId="257"/>
            <ac:spMk id="3" creationId="{145B9C1A-B6F5-4B5F-92B2-328A3F525920}"/>
          </ac:spMkLst>
        </pc:spChg>
      </pc:sldChg>
      <pc:sldChg chg="modSp">
        <pc:chgData name="Prakash R Gujjar" userId="S::ergupra@ericsson.com::ab8ecd78-203d-4462-a837-63d5aa332bc4" providerId="AD" clId="Web-{BA94BAE1-5420-4595-8C4E-1777B751718F}" dt="2019-07-22T11:28:17.264" v="310" actId="20577"/>
        <pc:sldMkLst>
          <pc:docMk/>
          <pc:sldMk cId="2717981095" sldId="258"/>
        </pc:sldMkLst>
        <pc:spChg chg="mod">
          <ac:chgData name="Prakash R Gujjar" userId="S::ergupra@ericsson.com::ab8ecd78-203d-4462-a837-63d5aa332bc4" providerId="AD" clId="Web-{BA94BAE1-5420-4595-8C4E-1777B751718F}" dt="2019-07-22T11:28:17.264" v="310" actId="20577"/>
          <ac:spMkLst>
            <pc:docMk/>
            <pc:sldMk cId="2717981095" sldId="258"/>
            <ac:spMk id="3" creationId="{7E24FC71-FA23-4086-9F52-196884E46AED}"/>
          </ac:spMkLst>
        </pc:spChg>
      </pc:sldChg>
    </pc:docChg>
  </pc:docChgLst>
  <pc:docChgLst>
    <pc:chgData name="Manish Kumar D" userId="S::manish.d.kumar@ericsson.com::ee0f6181-0737-497b-aeae-9da586122086" providerId="AD" clId="Web-{94ADA562-B666-43BE-94F8-C4F8C2F54DBE}"/>
    <pc:docChg chg="delSld modSld">
      <pc:chgData name="Manish Kumar D" userId="S::manish.d.kumar@ericsson.com::ee0f6181-0737-497b-aeae-9da586122086" providerId="AD" clId="Web-{94ADA562-B666-43BE-94F8-C4F8C2F54DBE}" dt="2019-08-06T12:46:48.887" v="85" actId="20577"/>
      <pc:docMkLst>
        <pc:docMk/>
      </pc:docMkLst>
      <pc:sldChg chg="modSp">
        <pc:chgData name="Manish Kumar D" userId="S::manish.d.kumar@ericsson.com::ee0f6181-0737-497b-aeae-9da586122086" providerId="AD" clId="Web-{94ADA562-B666-43BE-94F8-C4F8C2F54DBE}" dt="2019-08-06T12:46:48.137" v="83" actId="20577"/>
        <pc:sldMkLst>
          <pc:docMk/>
          <pc:sldMk cId="3855346921" sldId="256"/>
        </pc:sldMkLst>
        <pc:spChg chg="mod">
          <ac:chgData name="Manish Kumar D" userId="S::manish.d.kumar@ericsson.com::ee0f6181-0737-497b-aeae-9da586122086" providerId="AD" clId="Web-{94ADA562-B666-43BE-94F8-C4F8C2F54DBE}" dt="2019-08-06T12:46:48.137" v="83" actId="20577"/>
          <ac:spMkLst>
            <pc:docMk/>
            <pc:sldMk cId="3855346921" sldId="256"/>
            <ac:spMk id="3" creationId="{CF0F842C-80D7-4624-869B-C148E0B6448E}"/>
          </ac:spMkLst>
        </pc:spChg>
      </pc:sldChg>
      <pc:sldChg chg="modSp">
        <pc:chgData name="Manish Kumar D" userId="S::manish.d.kumar@ericsson.com::ee0f6181-0737-497b-aeae-9da586122086" providerId="AD" clId="Web-{94ADA562-B666-43BE-94F8-C4F8C2F54DBE}" dt="2019-08-06T12:44:38.695" v="14" actId="20577"/>
        <pc:sldMkLst>
          <pc:docMk/>
          <pc:sldMk cId="2259551253" sldId="262"/>
        </pc:sldMkLst>
        <pc:spChg chg="mod">
          <ac:chgData name="Manish Kumar D" userId="S::manish.d.kumar@ericsson.com::ee0f6181-0737-497b-aeae-9da586122086" providerId="AD" clId="Web-{94ADA562-B666-43BE-94F8-C4F8C2F54DBE}" dt="2019-08-06T12:44:38.695" v="14" actId="20577"/>
          <ac:spMkLst>
            <pc:docMk/>
            <pc:sldMk cId="2259551253" sldId="262"/>
            <ac:spMk id="3" creationId="{00000000-0000-0000-0000-000000000000}"/>
          </ac:spMkLst>
        </pc:spChg>
      </pc:sldChg>
      <pc:sldChg chg="modSp">
        <pc:chgData name="Manish Kumar D" userId="S::manish.d.kumar@ericsson.com::ee0f6181-0737-497b-aeae-9da586122086" providerId="AD" clId="Web-{94ADA562-B666-43BE-94F8-C4F8C2F54DBE}" dt="2019-08-06T12:45:32.275" v="45" actId="20577"/>
        <pc:sldMkLst>
          <pc:docMk/>
          <pc:sldMk cId="4108892785" sldId="263"/>
        </pc:sldMkLst>
        <pc:spChg chg="mod">
          <ac:chgData name="Manish Kumar D" userId="S::manish.d.kumar@ericsson.com::ee0f6181-0737-497b-aeae-9da586122086" providerId="AD" clId="Web-{94ADA562-B666-43BE-94F8-C4F8C2F54DBE}" dt="2019-08-06T12:45:32.275" v="45" actId="20577"/>
          <ac:spMkLst>
            <pc:docMk/>
            <pc:sldMk cId="4108892785" sldId="263"/>
            <ac:spMk id="3" creationId="{00000000-0000-0000-0000-000000000000}"/>
          </ac:spMkLst>
        </pc:spChg>
        <pc:spChg chg="mod">
          <ac:chgData name="Manish Kumar D" userId="S::manish.d.kumar@ericsson.com::ee0f6181-0737-497b-aeae-9da586122086" providerId="AD" clId="Web-{94ADA562-B666-43BE-94F8-C4F8C2F54DBE}" dt="2019-08-06T12:45:04.149" v="23" actId="1076"/>
          <ac:spMkLst>
            <pc:docMk/>
            <pc:sldMk cId="4108892785" sldId="263"/>
            <ac:spMk id="4" creationId="{00000000-0000-0000-0000-000000000000}"/>
          </ac:spMkLst>
        </pc:spChg>
      </pc:sldChg>
      <pc:sldChg chg="del">
        <pc:chgData name="Manish Kumar D" userId="S::manish.d.kumar@ericsson.com::ee0f6181-0737-497b-aeae-9da586122086" providerId="AD" clId="Web-{94ADA562-B666-43BE-94F8-C4F8C2F54DBE}" dt="2019-08-06T12:44:55.227" v="17"/>
        <pc:sldMkLst>
          <pc:docMk/>
          <pc:sldMk cId="171754697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.maven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9DFE-3BCF-4880-B22C-B2DF9A34D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Wow Technical Deliverable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F842C-80D7-4624-869B-C148E0B64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ESG-443/SAP HANA Spark Controller </a:t>
            </a:r>
          </a:p>
          <a:p>
            <a:endParaRPr lang="en-US"/>
          </a:p>
          <a:p>
            <a:r>
              <a:rPr lang="en-US"/>
              <a:t>06-August-2019</a:t>
            </a:r>
          </a:p>
        </p:txBody>
      </p:sp>
    </p:spTree>
    <p:extLst>
      <p:ext uri="{BB962C8B-B14F-4D97-AF65-F5344CB8AC3E}">
        <p14:creationId xmlns:p14="http://schemas.microsoft.com/office/powerpoint/2010/main" val="385534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768E-E087-45C4-856E-6D7BDFAA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9C1A-B6F5-4B5F-92B2-328A3F52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sv-SE"/>
          </a:p>
          <a:p>
            <a:r>
              <a:rPr lang="sv-SE"/>
              <a:t>HanaDB Memory getting filled and Licenece is too costly. </a:t>
            </a:r>
          </a:p>
          <a:p>
            <a:r>
              <a:rPr lang="sv-SE"/>
              <a:t>Datavault Project – HanaDB big tables migrated to MapRDB JSON table using Sqoop. Hana Team has to do analytics on top of tables without transfering data between Hadoop &amp; Hana. </a:t>
            </a:r>
          </a:p>
        </p:txBody>
      </p:sp>
    </p:spTree>
    <p:extLst>
      <p:ext uri="{BB962C8B-B14F-4D97-AF65-F5344CB8AC3E}">
        <p14:creationId xmlns:p14="http://schemas.microsoft.com/office/powerpoint/2010/main" val="205184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608D-8567-469E-8470-2741211C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Delivered/Implemented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FC71-FA23-4086-9F52-196884E4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05" y="1531659"/>
            <a:ext cx="8596668" cy="19711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sv-SE"/>
              <a:t>SAP HANA Spark Controller – </a:t>
            </a:r>
          </a:p>
          <a:p>
            <a:pPr marL="0" indent="0">
              <a:buNone/>
            </a:pPr>
            <a:r>
              <a:rPr lang="en-US"/>
              <a:t>Spark controller allows SAP HANA to access Hadoop data through the SQL interface and primarily works with Spark SQL to connect to an existing Hive </a:t>
            </a:r>
            <a:r>
              <a:rPr lang="en-US" err="1"/>
              <a:t>metastore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Spark Controller help to bring data back to Hana without </a:t>
            </a:r>
            <a:r>
              <a:rPr lang="en-US" err="1"/>
              <a:t>sqoop</a:t>
            </a:r>
            <a:r>
              <a:rPr lang="en-US"/>
              <a:t>/</a:t>
            </a:r>
            <a:r>
              <a:rPr lang="en-US" err="1"/>
              <a:t>Manaul</a:t>
            </a:r>
            <a:r>
              <a:rPr lang="en-US"/>
              <a:t> import in real time.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48640"/>
            <a:ext cx="8346610" cy="32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8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EF86-34F0-414A-B4CD-956C4A62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727969"/>
            <a:ext cx="8581544" cy="5313393"/>
          </a:xfrm>
        </p:spPr>
        <p:txBody>
          <a:bodyPr/>
          <a:lstStyle/>
          <a:p>
            <a:pPr marL="0" indent="0">
              <a:buNone/>
            </a:pPr>
            <a:r>
              <a:rPr lang="sv-SE"/>
              <a:t>Installation of SAP HANA Spark Controller</a:t>
            </a:r>
          </a:p>
          <a:p>
            <a:endParaRPr lang="sv-SE"/>
          </a:p>
          <a:p>
            <a:r>
              <a:rPr lang="en-US"/>
              <a:t>Spark controller:</a:t>
            </a:r>
          </a:p>
          <a:p>
            <a:r>
              <a:rPr lang="en-US"/>
              <a:t>Is assembled, installed, and configured on a Hadoop cluster.</a:t>
            </a:r>
          </a:p>
          <a:p>
            <a:r>
              <a:rPr lang="en-US"/>
              <a:t>Facilitates data transfer between SAP HANA and Hadoop.</a:t>
            </a:r>
          </a:p>
          <a:p>
            <a:r>
              <a:rPr lang="en-US"/>
              <a:t>Facilitates query execution and enables SAP HANA to fetch data in a compressed columnar format.</a:t>
            </a:r>
          </a:p>
          <a:p>
            <a:r>
              <a:rPr lang="en-US"/>
              <a:t>Supports SAP HANA-specific query optimizations and secure communication.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Installation - rpm -</a:t>
            </a:r>
            <a:r>
              <a:rPr lang="en-US" err="1"/>
              <a:t>i</a:t>
            </a:r>
            <a:r>
              <a:rPr lang="en-US"/>
              <a:t> sap.hana.spark.controller-2.3.5-1.noarch.rpm</a:t>
            </a:r>
          </a:p>
          <a:p>
            <a:pPr marL="0" indent="0">
              <a:buNone/>
            </a:pP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612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hanaes-site.xml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92071"/>
              </p:ext>
            </p:extLst>
          </p:nvPr>
        </p:nvGraphicFramePr>
        <p:xfrm>
          <a:off x="677334" y="1437118"/>
          <a:ext cx="8128000" cy="446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769260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5640749"/>
                    </a:ext>
                  </a:extLst>
                </a:gridCol>
              </a:tblGrid>
              <a:tr h="5466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47652"/>
                  </a:ext>
                </a:extLst>
              </a:tr>
              <a:tr h="546605">
                <a:tc>
                  <a:txBody>
                    <a:bodyPr/>
                    <a:lstStyle/>
                    <a:p>
                      <a:r>
                        <a:rPr lang="en-US" err="1"/>
                        <a:t>sap.hana.executor.count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317318"/>
                  </a:ext>
                </a:extLst>
              </a:tr>
              <a:tr h="546605">
                <a:tc>
                  <a:txBody>
                    <a:bodyPr/>
                    <a:lstStyle/>
                    <a:p>
                      <a:r>
                        <a:rPr lang="en-US" err="1"/>
                        <a:t>sap.hana.executor.memory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39096"/>
                  </a:ext>
                </a:extLst>
              </a:tr>
              <a:tr h="546605">
                <a:tc>
                  <a:txBody>
                    <a:bodyPr/>
                    <a:lstStyle/>
                    <a:p>
                      <a:r>
                        <a:rPr lang="en-US" err="1"/>
                        <a:t>sap.hana.es.port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50804"/>
                  </a:ext>
                </a:extLst>
              </a:tr>
              <a:tr h="546605">
                <a:tc>
                  <a:txBody>
                    <a:bodyPr/>
                    <a:lstStyle/>
                    <a:p>
                      <a:r>
                        <a:rPr lang="en-US" err="1"/>
                        <a:t>sap.hana.es.hadoop.engine.facades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sparksql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675048"/>
                  </a:ext>
                </a:extLst>
              </a:tr>
              <a:tr h="546605">
                <a:tc>
                  <a:txBody>
                    <a:bodyPr/>
                    <a:lstStyle/>
                    <a:p>
                      <a:r>
                        <a:rPr lang="en-US" err="1"/>
                        <a:t>spark.sql.hive.metastore.sharedPrefixes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org.apache.hadoop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48348"/>
                  </a:ext>
                </a:extLst>
              </a:tr>
              <a:tr h="546605">
                <a:tc>
                  <a:txBody>
                    <a:bodyPr/>
                    <a:lstStyle/>
                    <a:p>
                      <a:r>
                        <a:rPr lang="en-US" err="1"/>
                        <a:t>sap.hana.es.enable.doAs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12476"/>
                  </a:ext>
                </a:extLst>
              </a:tr>
              <a:tr h="546605">
                <a:tc>
                  <a:txBody>
                    <a:bodyPr/>
                    <a:lstStyle/>
                    <a:p>
                      <a:r>
                        <a:rPr lang="en-US" err="1"/>
                        <a:t>sap.hana.es.auditing.enabled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9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75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04" y="103163"/>
            <a:ext cx="8596668" cy="403274"/>
          </a:xfrm>
        </p:spPr>
        <p:txBody>
          <a:bodyPr>
            <a:normAutofit fontScale="90000"/>
          </a:bodyPr>
          <a:lstStyle/>
          <a:p>
            <a:r>
              <a:rPr lang="en-US"/>
              <a:t>hana_hadoop-env.sh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0553" y="548640"/>
            <a:ext cx="1049449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export HADOOP_HOME=/opt/</a:t>
            </a:r>
            <a:r>
              <a:rPr lang="en-US" err="1"/>
              <a:t>mapr</a:t>
            </a:r>
            <a:r>
              <a:rPr lang="en-US"/>
              <a:t>/hadoop/hadoop-2.7.0/</a:t>
            </a:r>
          </a:p>
          <a:p>
            <a:r>
              <a:rPr lang="en-US"/>
              <a:t>export HADOOP_CONF_DIR=/opt/</a:t>
            </a:r>
            <a:r>
              <a:rPr lang="en-US" err="1"/>
              <a:t>mapr</a:t>
            </a:r>
            <a:r>
              <a:rPr lang="en-US"/>
              <a:t>/hadoop/hadoop-2.7.0/</a:t>
            </a:r>
            <a:r>
              <a:rPr lang="en-US" err="1"/>
              <a:t>etc</a:t>
            </a:r>
            <a:r>
              <a:rPr lang="en-US"/>
              <a:t>/hadoop/</a:t>
            </a:r>
          </a:p>
          <a:p>
            <a:r>
              <a:rPr lang="en-US"/>
              <a:t>export HIVE_CONF_DIR=/opt/</a:t>
            </a:r>
            <a:r>
              <a:rPr lang="en-US" err="1"/>
              <a:t>mapr</a:t>
            </a:r>
            <a:r>
              <a:rPr lang="en-US"/>
              <a:t>/hive/hive-2.1/</a:t>
            </a:r>
            <a:r>
              <a:rPr lang="en-US" err="1"/>
              <a:t>conf</a:t>
            </a:r>
            <a:endParaRPr lang="en-US"/>
          </a:p>
          <a:p>
            <a:r>
              <a:rPr lang="en-US"/>
              <a:t>export HIVE_CONF_PATH=/opt/</a:t>
            </a:r>
            <a:r>
              <a:rPr lang="en-US" err="1"/>
              <a:t>mapr</a:t>
            </a:r>
            <a:r>
              <a:rPr lang="en-US"/>
              <a:t>/hive/hive-2.1/</a:t>
            </a:r>
            <a:r>
              <a:rPr lang="en-US" err="1"/>
              <a:t>conf</a:t>
            </a:r>
            <a:endParaRPr lang="en-US"/>
          </a:p>
          <a:p>
            <a:r>
              <a:rPr lang="en-US"/>
              <a:t>export HANAES_SPARK_ASSEMBLY_JAR=/opt/</a:t>
            </a:r>
            <a:r>
              <a:rPr lang="en-US" err="1"/>
              <a:t>mapr</a:t>
            </a:r>
            <a:r>
              <a:rPr lang="en-US"/>
              <a:t>/spark/spark-2.2.1/jars/*</a:t>
            </a:r>
          </a:p>
          <a:p>
            <a:r>
              <a:rPr lang="en-US"/>
              <a:t>export HANAES_SPARK_ADDITIONAL_JARS=/opt/</a:t>
            </a:r>
            <a:r>
              <a:rPr lang="en-US" err="1"/>
              <a:t>mapr</a:t>
            </a:r>
            <a:r>
              <a:rPr lang="en-US"/>
              <a:t>/spark/spark-2.2.1/jars/datanucleus-api-jdo-4.2.4.jar:/opt/</a:t>
            </a:r>
            <a:r>
              <a:rPr lang="en-US" err="1"/>
              <a:t>mapr</a:t>
            </a:r>
            <a:r>
              <a:rPr lang="en-US"/>
              <a:t>/spark/spark-2.2.1/jars/datanucleus-core-4.1.6.jar:/opt/</a:t>
            </a:r>
            <a:r>
              <a:rPr lang="en-US" err="1"/>
              <a:t>mapr</a:t>
            </a:r>
            <a:r>
              <a:rPr lang="en-US"/>
              <a:t>/spark/spark-2.2.1/jars/datanucleus-rdbms-4.1.19.jar</a:t>
            </a:r>
          </a:p>
          <a:p>
            <a:r>
              <a:rPr lang="en-US"/>
              <a:t>export JAVA_HOME=/</a:t>
            </a:r>
            <a:r>
              <a:rPr lang="en-US" err="1"/>
              <a:t>usr</a:t>
            </a:r>
            <a:r>
              <a:rPr lang="en-US"/>
              <a:t>/lib/</a:t>
            </a:r>
            <a:r>
              <a:rPr lang="en-US" err="1"/>
              <a:t>jvm</a:t>
            </a:r>
            <a:r>
              <a:rPr lang="en-US"/>
              <a:t>/java-1.8.0-openjdk-1.8.0.161-0.b14.el7_4.x86_64/</a:t>
            </a:r>
            <a:r>
              <a:rPr lang="en-US" err="1"/>
              <a:t>jre</a:t>
            </a:r>
            <a:endParaRPr lang="en-US"/>
          </a:p>
          <a:p>
            <a:r>
              <a:rPr lang="en-US"/>
              <a:t>export HADOOP_CLASSPATH=/opt/</a:t>
            </a:r>
            <a:r>
              <a:rPr lang="en-US" err="1"/>
              <a:t>mapr</a:t>
            </a:r>
            <a:r>
              <a:rPr lang="en-US"/>
              <a:t>/hadoop/hadoop-2.7.0/</a:t>
            </a:r>
            <a:r>
              <a:rPr lang="en-US" err="1"/>
              <a:t>etc</a:t>
            </a:r>
            <a:r>
              <a:rPr lang="en-US"/>
              <a:t>/hadoop:/opt/</a:t>
            </a:r>
            <a:r>
              <a:rPr lang="en-US" err="1"/>
              <a:t>mapr</a:t>
            </a:r>
            <a:r>
              <a:rPr lang="en-US"/>
              <a:t>/hadoop/hadoop-2.7.0/share/hadoop/common/lib/*:/opt/</a:t>
            </a:r>
            <a:r>
              <a:rPr lang="en-US" err="1"/>
              <a:t>mapr</a:t>
            </a:r>
            <a:r>
              <a:rPr lang="en-US"/>
              <a:t>/hadoop/hadoop-2.7.0/share/hadoop/common/*:/opt/</a:t>
            </a:r>
            <a:r>
              <a:rPr lang="en-US" err="1"/>
              <a:t>mapr</a:t>
            </a:r>
            <a:r>
              <a:rPr lang="en-US"/>
              <a:t>/hadoop/hadoop-2.7.0/share/hadoop/</a:t>
            </a:r>
            <a:r>
              <a:rPr lang="en-US" err="1"/>
              <a:t>hdfs</a:t>
            </a:r>
            <a:r>
              <a:rPr lang="en-US"/>
              <a:t>:/opt/</a:t>
            </a:r>
            <a:r>
              <a:rPr lang="en-US" err="1"/>
              <a:t>mapr</a:t>
            </a:r>
            <a:r>
              <a:rPr lang="en-US"/>
              <a:t>/hadoop/hadoop-2.7.0/share/hadoop/</a:t>
            </a:r>
            <a:r>
              <a:rPr lang="en-US" err="1"/>
              <a:t>hdfs</a:t>
            </a:r>
            <a:r>
              <a:rPr lang="en-US"/>
              <a:t>/lib/*:/opt/</a:t>
            </a:r>
            <a:r>
              <a:rPr lang="en-US" err="1"/>
              <a:t>mapr</a:t>
            </a:r>
            <a:r>
              <a:rPr lang="en-US"/>
              <a:t>/hadoop/hadoop-2.7.0/share/hadoop/</a:t>
            </a:r>
            <a:r>
              <a:rPr lang="en-US" err="1"/>
              <a:t>hdfs</a:t>
            </a:r>
            <a:r>
              <a:rPr lang="en-US"/>
              <a:t>/*:/opt/</a:t>
            </a:r>
            <a:r>
              <a:rPr lang="en-US" err="1"/>
              <a:t>mapr</a:t>
            </a:r>
            <a:r>
              <a:rPr lang="en-US"/>
              <a:t>/hadoop/hadoop-2.7.0/share/hadoop/yarn/lib/*:/opt/</a:t>
            </a:r>
            <a:r>
              <a:rPr lang="en-US" err="1"/>
              <a:t>mapr</a:t>
            </a:r>
            <a:r>
              <a:rPr lang="en-US"/>
              <a:t>/hadoop/hadoop-2.7.0/share/hadoop/yarn/*:/opt/</a:t>
            </a:r>
            <a:r>
              <a:rPr lang="en-US" err="1"/>
              <a:t>mapr</a:t>
            </a:r>
            <a:r>
              <a:rPr lang="en-US"/>
              <a:t>/hadoop/hadoop-2.7.0/share/hadoop/</a:t>
            </a:r>
            <a:r>
              <a:rPr lang="en-US" err="1"/>
              <a:t>mapreduce</a:t>
            </a:r>
            <a:r>
              <a:rPr lang="en-US"/>
              <a:t>/lib/*:/opt/</a:t>
            </a:r>
            <a:r>
              <a:rPr lang="en-US" err="1"/>
              <a:t>mapr</a:t>
            </a:r>
            <a:r>
              <a:rPr lang="en-US"/>
              <a:t>/hadoop/hadoop-2.7.0/share/hadoop/</a:t>
            </a:r>
            <a:r>
              <a:rPr lang="en-US" err="1"/>
              <a:t>mapreduce</a:t>
            </a:r>
            <a:r>
              <a:rPr lang="en-US"/>
              <a:t>/*:/</a:t>
            </a:r>
            <a:r>
              <a:rPr lang="en-US" err="1"/>
              <a:t>contrib</a:t>
            </a:r>
            <a:r>
              <a:rPr lang="en-US"/>
              <a:t>/capacity-scheduler/*.jar:/opt/</a:t>
            </a:r>
            <a:r>
              <a:rPr lang="en-US" err="1"/>
              <a:t>mapr</a:t>
            </a:r>
            <a:r>
              <a:rPr lang="en-US"/>
              <a:t>/lib/</a:t>
            </a:r>
            <a:r>
              <a:rPr lang="en-US" err="1"/>
              <a:t>kvstore</a:t>
            </a:r>
            <a:r>
              <a:rPr lang="en-US"/>
              <a:t>*.jar:/opt/</a:t>
            </a:r>
            <a:r>
              <a:rPr lang="en-US" err="1"/>
              <a:t>mapr</a:t>
            </a:r>
            <a:r>
              <a:rPr lang="en-US"/>
              <a:t>/lib/</a:t>
            </a:r>
            <a:r>
              <a:rPr lang="en-US" err="1"/>
              <a:t>libprotodefs</a:t>
            </a:r>
            <a:r>
              <a:rPr lang="en-US"/>
              <a:t>*.jar:/opt/</a:t>
            </a:r>
            <a:r>
              <a:rPr lang="en-US" err="1"/>
              <a:t>mapr</a:t>
            </a:r>
            <a:r>
              <a:rPr lang="en-US"/>
              <a:t>/lib/</a:t>
            </a:r>
            <a:r>
              <a:rPr lang="en-US" err="1"/>
              <a:t>baseutils</a:t>
            </a:r>
            <a:r>
              <a:rPr lang="en-US"/>
              <a:t>*.jar:/opt/</a:t>
            </a:r>
            <a:r>
              <a:rPr lang="en-US" err="1"/>
              <a:t>mapr</a:t>
            </a:r>
            <a:r>
              <a:rPr lang="en-US"/>
              <a:t>/lib/</a:t>
            </a:r>
            <a:r>
              <a:rPr lang="en-US" err="1"/>
              <a:t>maprutil</a:t>
            </a:r>
            <a:r>
              <a:rPr lang="en-US"/>
              <a:t>*.jar:/opt/</a:t>
            </a:r>
            <a:r>
              <a:rPr lang="en-US" err="1"/>
              <a:t>mapr</a:t>
            </a:r>
            <a:r>
              <a:rPr lang="en-US"/>
              <a:t>/lib/json-1.8.jar:/opt/</a:t>
            </a:r>
            <a:r>
              <a:rPr lang="en-US" err="1"/>
              <a:t>mapr</a:t>
            </a:r>
            <a:r>
              <a:rPr lang="en-US"/>
              <a:t>/lib/flexjson-2.1.jar:/opt/</a:t>
            </a:r>
            <a:r>
              <a:rPr lang="en-US" err="1"/>
              <a:t>mapr</a:t>
            </a:r>
            <a:r>
              <a:rPr lang="en-US"/>
              <a:t>/lib/maprfs-6.0.1-mapr.jar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4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5704"/>
            <a:ext cx="8596668" cy="726831"/>
          </a:xfrm>
        </p:spPr>
        <p:txBody>
          <a:bodyPr/>
          <a:lstStyle/>
          <a:p>
            <a:r>
              <a:rPr lang="en-US"/>
              <a:t>Additional Jars: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25" y="1150842"/>
            <a:ext cx="8596668" cy="334881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hbase-common-1.1.1-mapr-1602.jar</a:t>
            </a:r>
          </a:p>
          <a:p>
            <a:r>
              <a:rPr lang="en-US"/>
              <a:t>maprfs-6.0.1-mapr.jar</a:t>
            </a:r>
          </a:p>
          <a:p>
            <a:r>
              <a:rPr lang="en-US"/>
              <a:t>scala-library-2.11.0-M1.jar</a:t>
            </a:r>
          </a:p>
          <a:p>
            <a:r>
              <a:rPr lang="en-US"/>
              <a:t>scala-pickling_2.11-0.11.0-M1.jar</a:t>
            </a:r>
          </a:p>
          <a:p>
            <a:r>
              <a:rPr lang="en-US"/>
              <a:t>trace-akka-2.2.4_2.10-0.1.4.jar</a:t>
            </a:r>
          </a:p>
          <a:p>
            <a:r>
              <a:rPr lang="en-US"/>
              <a:t>config-1.2.1.jar</a:t>
            </a:r>
          </a:p>
          <a:p>
            <a:r>
              <a:rPr lang="en-US"/>
              <a:t>akka-actor_2.11-2.3.4.jar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Link - </a:t>
            </a:r>
            <a:r>
              <a:rPr lang="en-US">
                <a:ea typeface="+mn-lt"/>
                <a:cs typeface="+mn-lt"/>
                <a:hlinkClick r:id="rId2"/>
              </a:rPr>
              <a:t>https://search.maven.org/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955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87" y="0"/>
            <a:ext cx="8251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447" y="105353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Sample Hana Query.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40617" y="2929828"/>
            <a:ext cx="5795877" cy="199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Aft>
                <a:spcPct val="0"/>
              </a:spcAft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/>
                <a:cs typeface="Consolas" panose="020B0609020204030204" pitchFamily="49" charset="0"/>
              </a:rPr>
              <a:t>SELECT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/>
                <a:cs typeface="Consolas" panose="020B0609020204030204" pitchFamily="49" charset="0"/>
              </a:rPr>
              <a:t>COUNT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  <a:cs typeface="Consolas" panose="020B0609020204030204" pitchFamily="49" charset="0"/>
              </a:rPr>
              <a:t>(*)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/>
                <a:cs typeface="Consolas" panose="020B0609020204030204" pitchFamily="49" charset="0"/>
              </a:rPr>
              <a:t>FROM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Consolas"/>
                <a:cs typeface="Consolas" panose="020B0609020204030204" pitchFamily="49" charset="0"/>
              </a:rPr>
              <a:t>"C_SUP_A"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  <a:cs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Consolas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2A00FF"/>
                </a:solidFill>
                <a:effectLst/>
                <a:latin typeface="Consolas"/>
                <a:cs typeface="Consolas" panose="020B0609020204030204" pitchFamily="49" charset="0"/>
              </a:rPr>
              <a:t>MAPR_DEV_cdpos_others</a:t>
            </a:r>
            <a:r>
              <a:rPr lang="en-US" altLang="en-US" sz="1000">
                <a:solidFill>
                  <a:srgbClr val="2A00FF"/>
                </a:solidFill>
                <a:latin typeface="Consolas"/>
                <a:cs typeface="Consolas" panose="020B0609020204030204" pitchFamily="49" charset="0"/>
              </a:rPr>
              <a:t>";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927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CA7E32468A49409FF6C400833FFF5D" ma:contentTypeVersion="6" ma:contentTypeDescription="Create a new document." ma:contentTypeScope="" ma:versionID="690ca42adaee4281e93bb3700cb4c283">
  <xsd:schema xmlns:xsd="http://www.w3.org/2001/XMLSchema" xmlns:xs="http://www.w3.org/2001/XMLSchema" xmlns:p="http://schemas.microsoft.com/office/2006/metadata/properties" xmlns:ns2="9e2293db-ff65-4482-823b-8f16d77476d9" xmlns:ns3="b516cfe0-3b14-4329-98fc-9d7a144a9367" targetNamespace="http://schemas.microsoft.com/office/2006/metadata/properties" ma:root="true" ma:fieldsID="96acf1b3ea382da507693c76f76093e5" ns2:_="" ns3:_="">
    <xsd:import namespace="9e2293db-ff65-4482-823b-8f16d77476d9"/>
    <xsd:import namespace="b516cfe0-3b14-4329-98fc-9d7a144a93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293db-ff65-4482-823b-8f16d7747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6cfe0-3b14-4329-98fc-9d7a144a936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FDA0B5-A9D8-4772-BA4D-4320D34ACA53}">
  <ds:schemaRefs>
    <ds:schemaRef ds:uri="9e2293db-ff65-4482-823b-8f16d77476d9"/>
    <ds:schemaRef ds:uri="b516cfe0-3b14-4329-98fc-9d7a144a93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B49BD3-128B-4157-99E2-04CB3A032678}">
  <ds:schemaRefs>
    <ds:schemaRef ds:uri="9e2293db-ff65-4482-823b-8f16d77476d9"/>
    <ds:schemaRef ds:uri="b516cfe0-3b14-4329-98fc-9d7a144a93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509B67-8556-418D-BAAF-090115CAC1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Wow Technical Deliverable</vt:lpstr>
      <vt:lpstr>Problem Statement</vt:lpstr>
      <vt:lpstr>Solution Delivered/Implemented</vt:lpstr>
      <vt:lpstr>PowerPoint Presentation</vt:lpstr>
      <vt:lpstr>hanaes-site.xml</vt:lpstr>
      <vt:lpstr>hana_hadoop-env.sh</vt:lpstr>
      <vt:lpstr>Additional Jars:  </vt:lpstr>
      <vt:lpstr>PowerPoint Presentation</vt:lpstr>
      <vt:lpstr>SELECT COUNT(*) FROM "C_SUP_A"."MAPR_DEV_cdpos_others";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 Technical Deliverable</dc:title>
  <dc:creator>Vishal Garg B</dc:creator>
  <cp:revision>1</cp:revision>
  <dcterms:created xsi:type="dcterms:W3CDTF">2019-07-15T09:24:28Z</dcterms:created>
  <dcterms:modified xsi:type="dcterms:W3CDTF">2019-08-06T12:46:54Z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0x010100F6CA7E32468A49409FF6C400833FFF5D</vt:lpwstr>
  </property>
</Properties>
</file>