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b Kundu K" userId="S::pallab.k.kundu@ericsson.com::3aca7bd0-5fd3-4f65-b703-a61d037e9837" providerId="AD" clId="Web-{4ED7A945-3464-440F-A063-FF6864A02580}"/>
    <pc:docChg chg="modSld">
      <pc:chgData name="Pallab Kundu K" userId="S::pallab.k.kundu@ericsson.com::3aca7bd0-5fd3-4f65-b703-a61d037e9837" providerId="AD" clId="Web-{4ED7A945-3464-440F-A063-FF6864A02580}" dt="2019-07-23T07:12:34.776" v="6" actId="20577"/>
      <pc:docMkLst>
        <pc:docMk/>
      </pc:docMkLst>
      <pc:sldChg chg="modSp">
        <pc:chgData name="Pallab Kundu K" userId="S::pallab.k.kundu@ericsson.com::3aca7bd0-5fd3-4f65-b703-a61d037e9837" providerId="AD" clId="Web-{4ED7A945-3464-440F-A063-FF6864A02580}" dt="2019-07-23T07:12:31.448" v="4" actId="20577"/>
        <pc:sldMkLst>
          <pc:docMk/>
          <pc:sldMk cId="2717981095" sldId="258"/>
        </pc:sldMkLst>
        <pc:spChg chg="mod">
          <ac:chgData name="Pallab Kundu K" userId="S::pallab.k.kundu@ericsson.com::3aca7bd0-5fd3-4f65-b703-a61d037e9837" providerId="AD" clId="Web-{4ED7A945-3464-440F-A063-FF6864A02580}" dt="2019-07-23T07:12:31.448" v="4" actId="20577"/>
          <ac:spMkLst>
            <pc:docMk/>
            <pc:sldMk cId="2717981095" sldId="258"/>
            <ac:spMk id="3" creationId="{7E24FC71-FA23-4086-9F52-196884E46AED}"/>
          </ac:spMkLst>
        </pc:spChg>
      </pc:sldChg>
    </pc:docChg>
  </pc:docChgLst>
  <pc:docChgLst>
    <pc:chgData name="Prakash R Gujjar" userId="S::ergupra@ericsson.com::ab8ecd78-203d-4462-a837-63d5aa332bc4" providerId="AD" clId="Web-{BA94BAE1-5420-4595-8C4E-1777B751718F}"/>
    <pc:docChg chg="modSld">
      <pc:chgData name="Prakash R Gujjar" userId="S::ergupra@ericsson.com::ab8ecd78-203d-4462-a837-63d5aa332bc4" providerId="AD" clId="Web-{BA94BAE1-5420-4595-8C4E-1777B751718F}" dt="2019-07-22T11:28:17.264" v="311" actId="20577"/>
      <pc:docMkLst>
        <pc:docMk/>
      </pc:docMkLst>
      <pc:sldChg chg="modSp">
        <pc:chgData name="Prakash R Gujjar" userId="S::ergupra@ericsson.com::ab8ecd78-203d-4462-a837-63d5aa332bc4" providerId="AD" clId="Web-{BA94BAE1-5420-4595-8C4E-1777B751718F}" dt="2019-07-22T11:23:40.669" v="56" actId="20577"/>
        <pc:sldMkLst>
          <pc:docMk/>
          <pc:sldMk cId="3855346921" sldId="256"/>
        </pc:sldMkLst>
        <pc:spChg chg="mod">
          <ac:chgData name="Prakash R Gujjar" userId="S::ergupra@ericsson.com::ab8ecd78-203d-4462-a837-63d5aa332bc4" providerId="AD" clId="Web-{BA94BAE1-5420-4595-8C4E-1777B751718F}" dt="2019-07-22T11:23:40.669" v="56" actId="20577"/>
          <ac:spMkLst>
            <pc:docMk/>
            <pc:sldMk cId="3855346921" sldId="256"/>
            <ac:spMk id="3" creationId="{CF0F842C-80D7-4624-869B-C148E0B6448E}"/>
          </ac:spMkLst>
        </pc:spChg>
      </pc:sldChg>
      <pc:sldChg chg="modSp">
        <pc:chgData name="Prakash R Gujjar" userId="S::ergupra@ericsson.com::ab8ecd78-203d-4462-a837-63d5aa332bc4" providerId="AD" clId="Web-{BA94BAE1-5420-4595-8C4E-1777B751718F}" dt="2019-07-22T11:27:05.248" v="272" actId="20577"/>
        <pc:sldMkLst>
          <pc:docMk/>
          <pc:sldMk cId="2051844105" sldId="257"/>
        </pc:sldMkLst>
        <pc:spChg chg="mod">
          <ac:chgData name="Prakash R Gujjar" userId="S::ergupra@ericsson.com::ab8ecd78-203d-4462-a837-63d5aa332bc4" providerId="AD" clId="Web-{BA94BAE1-5420-4595-8C4E-1777B751718F}" dt="2019-07-22T11:27:05.248" v="272" actId="20577"/>
          <ac:spMkLst>
            <pc:docMk/>
            <pc:sldMk cId="2051844105" sldId="257"/>
            <ac:spMk id="3" creationId="{145B9C1A-B6F5-4B5F-92B2-328A3F525920}"/>
          </ac:spMkLst>
        </pc:spChg>
      </pc:sldChg>
      <pc:sldChg chg="modSp">
        <pc:chgData name="Prakash R Gujjar" userId="S::ergupra@ericsson.com::ab8ecd78-203d-4462-a837-63d5aa332bc4" providerId="AD" clId="Web-{BA94BAE1-5420-4595-8C4E-1777B751718F}" dt="2019-07-22T11:28:17.264" v="310" actId="20577"/>
        <pc:sldMkLst>
          <pc:docMk/>
          <pc:sldMk cId="2717981095" sldId="258"/>
        </pc:sldMkLst>
        <pc:spChg chg="mod">
          <ac:chgData name="Prakash R Gujjar" userId="S::ergupra@ericsson.com::ab8ecd78-203d-4462-a837-63d5aa332bc4" providerId="AD" clId="Web-{BA94BAE1-5420-4595-8C4E-1777B751718F}" dt="2019-07-22T11:28:17.264" v="310" actId="20577"/>
          <ac:spMkLst>
            <pc:docMk/>
            <pc:sldMk cId="2717981095" sldId="258"/>
            <ac:spMk id="3" creationId="{7E24FC71-FA23-4086-9F52-196884E46A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9DFE-3BCF-4880-B22C-B2DF9A34D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Wow Technical Deliverable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842C-80D7-4624-869B-C148E0B64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ESG-555/Copy Tableau metadata database to Hive</a:t>
            </a:r>
          </a:p>
          <a:p>
            <a:endParaRPr lang="en-US"/>
          </a:p>
          <a:p>
            <a:r>
              <a:rPr lang="en-US"/>
              <a:t>23-July-2019</a:t>
            </a:r>
          </a:p>
        </p:txBody>
      </p:sp>
    </p:spTree>
    <p:extLst>
      <p:ext uri="{BB962C8B-B14F-4D97-AF65-F5344CB8AC3E}">
        <p14:creationId xmlns:p14="http://schemas.microsoft.com/office/powerpoint/2010/main" val="38553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768E-E087-45C4-856E-6D7BDFAA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9C1A-B6F5-4B5F-92B2-328A3F52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 part of </a:t>
            </a:r>
            <a:r>
              <a:rPr lang="en-US" err="1"/>
              <a:t>iOPS</a:t>
            </a:r>
            <a:r>
              <a:rPr lang="en-US"/>
              <a:t> for Tableau, we need to migrate the Tableau tool backend database (PostgreSQL) as it is to MapR database and build a Data lake in Global Cluster.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184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608D-8567-469E-8470-2741211C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Delivered/Implemented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FC71-FA23-4086-9F52-196884E4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err="1"/>
              <a:t>There</a:t>
            </a:r>
            <a:r>
              <a:rPr lang="sv-SE"/>
              <a:t> </a:t>
            </a:r>
            <a:r>
              <a:rPr lang="sv-SE" err="1"/>
              <a:t>are</a:t>
            </a:r>
            <a:r>
              <a:rPr lang="sv-SE"/>
              <a:t> </a:t>
            </a:r>
            <a:r>
              <a:rPr lang="sv-SE" err="1"/>
              <a:t>three</a:t>
            </a:r>
            <a:r>
              <a:rPr lang="sv-SE"/>
              <a:t> parts </a:t>
            </a:r>
            <a:r>
              <a:rPr lang="sv-SE" err="1"/>
              <a:t>of</a:t>
            </a:r>
            <a:r>
              <a:rPr lang="sv-SE"/>
              <a:t> the Solution: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/>
              <a:t>Copy all the tables from PostgreSQL database to HIVE using sqoop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/>
              <a:t>Incrementally update all the tables in HIVE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/>
              <a:t>Create all the views those are present in PostgreSQL database.</a:t>
            </a:r>
          </a:p>
        </p:txBody>
      </p:sp>
    </p:spTree>
    <p:extLst>
      <p:ext uri="{BB962C8B-B14F-4D97-AF65-F5344CB8AC3E}">
        <p14:creationId xmlns:p14="http://schemas.microsoft.com/office/powerpoint/2010/main" val="27179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EF86-34F0-414A-B4CD-956C4A62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727969"/>
            <a:ext cx="8581544" cy="5313393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6124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A7E32468A49409FF6C400833FFF5D" ma:contentTypeVersion="6" ma:contentTypeDescription="Create a new document." ma:contentTypeScope="" ma:versionID="690ca42adaee4281e93bb3700cb4c283">
  <xsd:schema xmlns:xsd="http://www.w3.org/2001/XMLSchema" xmlns:xs="http://www.w3.org/2001/XMLSchema" xmlns:p="http://schemas.microsoft.com/office/2006/metadata/properties" xmlns:ns2="9e2293db-ff65-4482-823b-8f16d77476d9" xmlns:ns3="b516cfe0-3b14-4329-98fc-9d7a144a9367" targetNamespace="http://schemas.microsoft.com/office/2006/metadata/properties" ma:root="true" ma:fieldsID="96acf1b3ea382da507693c76f76093e5" ns2:_="" ns3:_="">
    <xsd:import namespace="9e2293db-ff65-4482-823b-8f16d77476d9"/>
    <xsd:import namespace="b516cfe0-3b14-4329-98fc-9d7a144a93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293db-ff65-4482-823b-8f16d7747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6cfe0-3b14-4329-98fc-9d7a144a936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FDA0B5-A9D8-4772-BA4D-4320D34ACA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B49BD3-128B-4157-99E2-04CB3A032678}">
  <ds:schemaRefs>
    <ds:schemaRef ds:uri="9e2293db-ff65-4482-823b-8f16d77476d9"/>
    <ds:schemaRef ds:uri="b516cfe0-3b14-4329-98fc-9d7a144a93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509B67-8556-418D-BAAF-090115CAC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Wow Technical Deliverable</vt:lpstr>
      <vt:lpstr>Problem Statement</vt:lpstr>
      <vt:lpstr>Solution Delivered/Implemented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 Technical Deliverable</dc:title>
  <dc:creator>Vishal Garg B</dc:creator>
  <cp:revision>1</cp:revision>
  <dcterms:created xsi:type="dcterms:W3CDTF">2019-07-15T09:24:28Z</dcterms:created>
  <dcterms:modified xsi:type="dcterms:W3CDTF">2019-07-23T07:12:48Z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0x010100F6CA7E32468A49409FF6C400833FFF5D</vt:lpwstr>
  </property>
</Properties>
</file>