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ash R Gujjar" userId="S::ergupra@ericsson.com::ab8ecd78-203d-4462-a837-63d5aa332bc4" providerId="AD" clId="Web-{DD0302DE-5F2F-480C-8D8D-7AF6F1150430}"/>
    <pc:docChg chg="modSld">
      <pc:chgData name="Prakash R Gujjar" userId="S::ergupra@ericsson.com::ab8ecd78-203d-4462-a837-63d5aa332bc4" providerId="AD" clId="Web-{DD0302DE-5F2F-480C-8D8D-7AF6F1150430}" dt="2019-07-23T07:08:21.680" v="260" actId="20577"/>
      <pc:docMkLst>
        <pc:docMk/>
      </pc:docMkLst>
      <pc:sldChg chg="modSp">
        <pc:chgData name="Prakash R Gujjar" userId="S::ergupra@ericsson.com::ab8ecd78-203d-4462-a837-63d5aa332bc4" providerId="AD" clId="Web-{DD0302DE-5F2F-480C-8D8D-7AF6F1150430}" dt="2019-07-23T07:08:19.182" v="258" actId="20577"/>
        <pc:sldMkLst>
          <pc:docMk/>
          <pc:sldMk cId="2717981095" sldId="258"/>
        </pc:sldMkLst>
        <pc:spChg chg="mod">
          <ac:chgData name="Prakash R Gujjar" userId="S::ergupra@ericsson.com::ab8ecd78-203d-4462-a837-63d5aa332bc4" providerId="AD" clId="Web-{DD0302DE-5F2F-480C-8D8D-7AF6F1150430}" dt="2019-07-23T07:08:19.182" v="258" actId="20577"/>
          <ac:spMkLst>
            <pc:docMk/>
            <pc:sldMk cId="2717981095" sldId="258"/>
            <ac:spMk id="3" creationId="{7E24FC71-FA23-4086-9F52-196884E46AED}"/>
          </ac:spMkLst>
        </pc:spChg>
      </pc:sldChg>
    </pc:docChg>
  </pc:docChgLst>
  <pc:docChgLst>
    <pc:chgData name="Prakash R Gujjar" userId="S::ergupra@ericsson.com::ab8ecd78-203d-4462-a837-63d5aa332bc4" providerId="AD" clId="Web-{C1B0C109-C75E-4239-8C99-3E58F6680CCE}"/>
    <pc:docChg chg="addSld modSld">
      <pc:chgData name="Prakash R Gujjar" userId="S::ergupra@ericsson.com::ab8ecd78-203d-4462-a837-63d5aa332bc4" providerId="AD" clId="Web-{C1B0C109-C75E-4239-8C99-3E58F6680CCE}" dt="2019-07-23T11:18:38.126" v="321" actId="14100"/>
      <pc:docMkLst>
        <pc:docMk/>
      </pc:docMkLst>
      <pc:sldChg chg="modSp">
        <pc:chgData name="Prakash R Gujjar" userId="S::ergupra@ericsson.com::ab8ecd78-203d-4462-a837-63d5aa332bc4" providerId="AD" clId="Web-{C1B0C109-C75E-4239-8C99-3E58F6680CCE}" dt="2019-07-23T11:14:22.284" v="159" actId="20577"/>
        <pc:sldMkLst>
          <pc:docMk/>
          <pc:sldMk cId="646124251" sldId="259"/>
        </pc:sldMkLst>
        <pc:spChg chg="mod">
          <ac:chgData name="Prakash R Gujjar" userId="S::ergupra@ericsson.com::ab8ecd78-203d-4462-a837-63d5aa332bc4" providerId="AD" clId="Web-{C1B0C109-C75E-4239-8C99-3E58F6680CCE}" dt="2019-07-23T11:14:22.284" v="159" actId="20577"/>
          <ac:spMkLst>
            <pc:docMk/>
            <pc:sldMk cId="646124251" sldId="259"/>
            <ac:spMk id="3" creationId="{2B1DEF86-34F0-414A-B4CD-956C4A622263}"/>
          </ac:spMkLst>
        </pc:spChg>
      </pc:sldChg>
      <pc:sldChg chg="addSp modSp new">
        <pc:chgData name="Prakash R Gujjar" userId="S::ergupra@ericsson.com::ab8ecd78-203d-4462-a837-63d5aa332bc4" providerId="AD" clId="Web-{C1B0C109-C75E-4239-8C99-3E58F6680CCE}" dt="2019-07-23T11:18:38.126" v="321" actId="14100"/>
        <pc:sldMkLst>
          <pc:docMk/>
          <pc:sldMk cId="4012528563" sldId="260"/>
        </pc:sldMkLst>
        <pc:spChg chg="add mod">
          <ac:chgData name="Prakash R Gujjar" userId="S::ergupra@ericsson.com::ab8ecd78-203d-4462-a837-63d5aa332bc4" providerId="AD" clId="Web-{C1B0C109-C75E-4239-8C99-3E58F6680CCE}" dt="2019-07-23T11:18:38.126" v="321" actId="14100"/>
          <ac:spMkLst>
            <pc:docMk/>
            <pc:sldMk cId="4012528563" sldId="260"/>
            <ac:spMk id="2" creationId="{79975138-A6A2-459F-BF7C-CC91FFD86ADF}"/>
          </ac:spMkLst>
        </pc:spChg>
      </pc:sldChg>
    </pc:docChg>
  </pc:docChgLst>
  <pc:docChgLst>
    <pc:chgData name="Prakash R Gujjar" userId="S::ergupra@ericsson.com::ab8ecd78-203d-4462-a837-63d5aa332bc4" providerId="AD" clId="Web-{BA94BAE1-5420-4595-8C4E-1777B751718F}"/>
    <pc:docChg chg="modSld">
      <pc:chgData name="Prakash R Gujjar" userId="S::ergupra@ericsson.com::ab8ecd78-203d-4462-a837-63d5aa332bc4" providerId="AD" clId="Web-{BA94BAE1-5420-4595-8C4E-1777B751718F}" dt="2019-07-22T11:28:17.264" v="311" actId="20577"/>
      <pc:docMkLst>
        <pc:docMk/>
      </pc:docMkLst>
      <pc:sldChg chg="modSp">
        <pc:chgData name="Prakash R Gujjar" userId="S::ergupra@ericsson.com::ab8ecd78-203d-4462-a837-63d5aa332bc4" providerId="AD" clId="Web-{BA94BAE1-5420-4595-8C4E-1777B751718F}" dt="2019-07-22T11:23:40.669" v="56" actId="20577"/>
        <pc:sldMkLst>
          <pc:docMk/>
          <pc:sldMk cId="3855346921" sldId="256"/>
        </pc:sldMkLst>
        <pc:spChg chg="mod">
          <ac:chgData name="Prakash R Gujjar" userId="S::ergupra@ericsson.com::ab8ecd78-203d-4462-a837-63d5aa332bc4" providerId="AD" clId="Web-{BA94BAE1-5420-4595-8C4E-1777B751718F}" dt="2019-07-22T11:23:40.669" v="56" actId="20577"/>
          <ac:spMkLst>
            <pc:docMk/>
            <pc:sldMk cId="3855346921" sldId="256"/>
            <ac:spMk id="3" creationId="{CF0F842C-80D7-4624-869B-C148E0B6448E}"/>
          </ac:spMkLst>
        </pc:spChg>
      </pc:sldChg>
      <pc:sldChg chg="modSp">
        <pc:chgData name="Prakash R Gujjar" userId="S::ergupra@ericsson.com::ab8ecd78-203d-4462-a837-63d5aa332bc4" providerId="AD" clId="Web-{BA94BAE1-5420-4595-8C4E-1777B751718F}" dt="2019-07-22T11:27:05.248" v="272" actId="20577"/>
        <pc:sldMkLst>
          <pc:docMk/>
          <pc:sldMk cId="2051844105" sldId="257"/>
        </pc:sldMkLst>
        <pc:spChg chg="mod">
          <ac:chgData name="Prakash R Gujjar" userId="S::ergupra@ericsson.com::ab8ecd78-203d-4462-a837-63d5aa332bc4" providerId="AD" clId="Web-{BA94BAE1-5420-4595-8C4E-1777B751718F}" dt="2019-07-22T11:27:05.248" v="272" actId="20577"/>
          <ac:spMkLst>
            <pc:docMk/>
            <pc:sldMk cId="2051844105" sldId="257"/>
            <ac:spMk id="3" creationId="{145B9C1A-B6F5-4B5F-92B2-328A3F525920}"/>
          </ac:spMkLst>
        </pc:spChg>
      </pc:sldChg>
      <pc:sldChg chg="modSp">
        <pc:chgData name="Prakash R Gujjar" userId="S::ergupra@ericsson.com::ab8ecd78-203d-4462-a837-63d5aa332bc4" providerId="AD" clId="Web-{BA94BAE1-5420-4595-8C4E-1777B751718F}" dt="2019-07-22T11:28:17.264" v="310" actId="20577"/>
        <pc:sldMkLst>
          <pc:docMk/>
          <pc:sldMk cId="2717981095" sldId="258"/>
        </pc:sldMkLst>
        <pc:spChg chg="mod">
          <ac:chgData name="Prakash R Gujjar" userId="S::ergupra@ericsson.com::ab8ecd78-203d-4462-a837-63d5aa332bc4" providerId="AD" clId="Web-{BA94BAE1-5420-4595-8C4E-1777B751718F}" dt="2019-07-22T11:28:17.264" v="310" actId="20577"/>
          <ac:spMkLst>
            <pc:docMk/>
            <pc:sldMk cId="2717981095" sldId="258"/>
            <ac:spMk id="3" creationId="{7E24FC71-FA23-4086-9F52-196884E46A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9DFE-3BCF-4880-B22C-B2DF9A34D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Wow Technical Deliverable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F842C-80D7-4624-869B-C148E0B64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MC-540/MANA</a:t>
            </a:r>
          </a:p>
          <a:p>
            <a:endParaRPr lang="en-US"/>
          </a:p>
          <a:p>
            <a:r>
              <a:rPr lang="en-US"/>
              <a:t>23-July-2019</a:t>
            </a:r>
          </a:p>
        </p:txBody>
      </p:sp>
    </p:spTree>
    <p:extLst>
      <p:ext uri="{BB962C8B-B14F-4D97-AF65-F5344CB8AC3E}">
        <p14:creationId xmlns:p14="http://schemas.microsoft.com/office/powerpoint/2010/main" val="385534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768E-E087-45C4-856E-6D7BDFAA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B9C1A-B6F5-4B5F-92B2-328A3F52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In the existing drill cluster </a:t>
            </a:r>
            <a:r>
              <a:rPr lang="sv-SE" err="1"/>
              <a:t>some</a:t>
            </a:r>
            <a:r>
              <a:rPr lang="sv-SE"/>
              <a:t> </a:t>
            </a:r>
            <a:r>
              <a:rPr lang="sv-SE" err="1"/>
              <a:t>of</a:t>
            </a:r>
            <a:r>
              <a:rPr lang="sv-SE"/>
              <a:t> the </a:t>
            </a:r>
            <a:r>
              <a:rPr lang="sv-SE" err="1"/>
              <a:t>customers</a:t>
            </a:r>
            <a:r>
              <a:rPr lang="sv-SE"/>
              <a:t> </a:t>
            </a:r>
            <a:r>
              <a:rPr lang="sv-SE" err="1"/>
              <a:t>have</a:t>
            </a:r>
            <a:r>
              <a:rPr lang="sv-SE"/>
              <a:t> </a:t>
            </a:r>
            <a:r>
              <a:rPr lang="sv-SE" err="1"/>
              <a:t>jobs</a:t>
            </a:r>
            <a:r>
              <a:rPr lang="sv-SE"/>
              <a:t> </a:t>
            </a:r>
            <a:r>
              <a:rPr lang="sv-SE" err="1"/>
              <a:t>running</a:t>
            </a:r>
            <a:r>
              <a:rPr lang="sv-SE"/>
              <a:t> </a:t>
            </a:r>
            <a:r>
              <a:rPr lang="sv-SE" err="1"/>
              <a:t>which</a:t>
            </a:r>
            <a:r>
              <a:rPr lang="sv-SE"/>
              <a:t> </a:t>
            </a:r>
            <a:r>
              <a:rPr lang="sv-SE" err="1"/>
              <a:t>are</a:t>
            </a:r>
            <a:r>
              <a:rPr lang="sv-SE"/>
              <a:t> </a:t>
            </a:r>
            <a:r>
              <a:rPr lang="sv-SE" err="1"/>
              <a:t>very</a:t>
            </a:r>
            <a:r>
              <a:rPr lang="sv-SE"/>
              <a:t> </a:t>
            </a:r>
            <a:r>
              <a:rPr lang="sv-SE" err="1"/>
              <a:t>memory</a:t>
            </a:r>
            <a:r>
              <a:rPr lang="sv-SE"/>
              <a:t> intensive </a:t>
            </a:r>
            <a:r>
              <a:rPr lang="sv-SE" err="1"/>
              <a:t>they</a:t>
            </a:r>
            <a:r>
              <a:rPr lang="sv-SE"/>
              <a:t> end </a:t>
            </a:r>
            <a:r>
              <a:rPr lang="sv-SE" err="1"/>
              <a:t>up</a:t>
            </a:r>
            <a:r>
              <a:rPr lang="sv-SE"/>
              <a:t> </a:t>
            </a:r>
            <a:r>
              <a:rPr lang="sv-SE" err="1"/>
              <a:t>consuming</a:t>
            </a:r>
            <a:r>
              <a:rPr lang="sv-SE"/>
              <a:t> the </a:t>
            </a:r>
            <a:r>
              <a:rPr lang="sv-SE" err="1"/>
              <a:t>entire</a:t>
            </a:r>
            <a:r>
              <a:rPr lang="sv-SE"/>
              <a:t> cluster </a:t>
            </a:r>
            <a:r>
              <a:rPr lang="sv-SE" err="1"/>
              <a:t>which</a:t>
            </a:r>
            <a:r>
              <a:rPr lang="sv-SE"/>
              <a:t> is </a:t>
            </a:r>
            <a:r>
              <a:rPr lang="sv-SE" err="1"/>
              <a:t>impacting</a:t>
            </a:r>
            <a:r>
              <a:rPr lang="sv-SE"/>
              <a:t> the </a:t>
            </a:r>
            <a:r>
              <a:rPr lang="sv-SE" err="1"/>
              <a:t>delivery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other</a:t>
            </a:r>
            <a:r>
              <a:rPr lang="sv-SE"/>
              <a:t> </a:t>
            </a:r>
            <a:r>
              <a:rPr lang="sv-SE" err="1"/>
              <a:t>customers</a:t>
            </a:r>
            <a:r>
              <a:rPr lang="sv-S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84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608D-8567-469E-8470-2741211C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Delivered/Implemented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FC71-FA23-4086-9F52-196884E4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Technical Details of the Solution:- To avoid the situation where one team will consume the entire memory available in the cluster. We have created a separate(nested) drill cluster for the customers who runs high memory intensive jobs so that other customers who are using the cluster should not get impacted.</a:t>
            </a:r>
          </a:p>
        </p:txBody>
      </p:sp>
    </p:spTree>
    <p:extLst>
      <p:ext uri="{BB962C8B-B14F-4D97-AF65-F5344CB8AC3E}">
        <p14:creationId xmlns:p14="http://schemas.microsoft.com/office/powerpoint/2010/main" val="271798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EF86-34F0-414A-B4CD-956C4A62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727969"/>
            <a:ext cx="8581544" cy="5313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sv-SE"/>
          </a:p>
          <a:p>
            <a:r>
              <a:rPr lang="sv-SE" err="1">
                <a:ea typeface="+mn-lt"/>
                <a:cs typeface="+mn-lt"/>
              </a:rPr>
              <a:t>warden-drillbits.conf</a:t>
            </a:r>
          </a:p>
          <a:p>
            <a:pPr marL="457200" lvl="1" indent="0">
              <a:buNone/>
            </a:pPr>
            <a:r>
              <a:rPr lang="sv-SE"/>
              <a:t>Change the service </a:t>
            </a:r>
            <a:r>
              <a:rPr lang="sv-SE" err="1"/>
              <a:t>name</a:t>
            </a:r>
            <a:r>
              <a:rPr lang="sv-SE"/>
              <a:t> in </a:t>
            </a:r>
            <a:r>
              <a:rPr lang="sv-SE" err="1"/>
              <a:t>warden-drillbits.conf</a:t>
            </a:r>
            <a:r>
              <a:rPr lang="sv-SE"/>
              <a:t>.</a:t>
            </a:r>
          </a:p>
          <a:p>
            <a:pPr marL="457200" lvl="1" indent="0">
              <a:buNone/>
            </a:pPr>
            <a:r>
              <a:rPr lang="sv-SE"/>
              <a:t>Change the display </a:t>
            </a:r>
            <a:r>
              <a:rPr lang="sv-SE" err="1"/>
              <a:t>name</a:t>
            </a:r>
            <a:r>
              <a:rPr lang="sv-SE"/>
              <a:t> as per </a:t>
            </a:r>
            <a:r>
              <a:rPr lang="sv-SE" err="1"/>
              <a:t>your</a:t>
            </a:r>
            <a:r>
              <a:rPr lang="sv-SE"/>
              <a:t> </a:t>
            </a:r>
            <a:r>
              <a:rPr lang="sv-SE" err="1"/>
              <a:t>convinience</a:t>
            </a:r>
            <a:r>
              <a:rPr lang="sv-SE"/>
              <a:t> in </a:t>
            </a:r>
            <a:r>
              <a:rPr lang="sv-SE" err="1">
                <a:ea typeface="+mn-lt"/>
                <a:cs typeface="+mn-lt"/>
              </a:rPr>
              <a:t>warden-drillbits.conf</a:t>
            </a:r>
            <a:r>
              <a:rPr lang="sv-SE">
                <a:ea typeface="+mn-lt"/>
                <a:cs typeface="+mn-lt"/>
              </a:rPr>
              <a:t>.</a:t>
            </a:r>
          </a:p>
          <a:p>
            <a:pPr lvl="1">
              <a:buNone/>
            </a:pPr>
            <a:r>
              <a:rPr lang="sv-SE">
                <a:ea typeface="+mn-lt"/>
                <a:cs typeface="+mn-lt"/>
              </a:rPr>
              <a:t>services=</a:t>
            </a:r>
            <a:r>
              <a:rPr lang="sv-SE" err="1">
                <a:ea typeface="+mn-lt"/>
                <a:cs typeface="+mn-lt"/>
              </a:rPr>
              <a:t>Drill-CUDASH:all:cldb</a:t>
            </a:r>
            <a:endParaRPr lang="sv-SE" err="1"/>
          </a:p>
          <a:p>
            <a:pPr marL="457200" lvl="1" indent="0">
              <a:buNone/>
            </a:pPr>
            <a:r>
              <a:rPr lang="sv-SE" err="1">
                <a:ea typeface="+mn-lt"/>
                <a:cs typeface="+mn-lt"/>
              </a:rPr>
              <a:t>service.displayname</a:t>
            </a:r>
            <a:r>
              <a:rPr lang="sv-SE">
                <a:ea typeface="+mn-lt"/>
                <a:cs typeface="+mn-lt"/>
              </a:rPr>
              <a:t>=Drill-CUDASH</a:t>
            </a:r>
            <a:endParaRPr lang="sv-SE"/>
          </a:p>
          <a:p>
            <a:endParaRPr lang="sv-SE">
              <a:ea typeface="+mn-lt"/>
              <a:cs typeface="+mn-lt"/>
            </a:endParaRPr>
          </a:p>
          <a:p>
            <a:r>
              <a:rPr lang="sv-SE">
                <a:ea typeface="+mn-lt"/>
                <a:cs typeface="+mn-lt"/>
              </a:rPr>
              <a:t>drill-</a:t>
            </a:r>
            <a:r>
              <a:rPr lang="sv-SE" err="1">
                <a:ea typeface="+mn-lt"/>
                <a:cs typeface="+mn-lt"/>
              </a:rPr>
              <a:t>override.conf</a:t>
            </a:r>
          </a:p>
          <a:p>
            <a:pPr marL="457200" indent="0">
              <a:buNone/>
            </a:pPr>
            <a:r>
              <a:rPr lang="sv-SE" sz="1600" err="1">
                <a:ea typeface="+mn-lt"/>
                <a:cs typeface="+mn-lt"/>
              </a:rPr>
              <a:t>drill.exec</a:t>
            </a:r>
            <a:r>
              <a:rPr lang="sv-SE" sz="1600">
                <a:ea typeface="+mn-lt"/>
                <a:cs typeface="+mn-lt"/>
              </a:rPr>
              <a:t>: {</a:t>
            </a:r>
          </a:p>
          <a:p>
            <a:pPr marL="457200" lvl="1" indent="0">
              <a:buNone/>
            </a:pPr>
            <a:r>
              <a:rPr lang="sv-SE">
                <a:ea typeface="+mn-lt"/>
                <a:cs typeface="+mn-lt"/>
              </a:rPr>
              <a:t>  </a:t>
            </a:r>
            <a:r>
              <a:rPr lang="sv-SE" err="1">
                <a:ea typeface="+mn-lt"/>
                <a:cs typeface="+mn-lt"/>
              </a:rPr>
              <a:t>zk.root</a:t>
            </a:r>
            <a:r>
              <a:rPr lang="sv-SE">
                <a:ea typeface="+mn-lt"/>
                <a:cs typeface="+mn-lt"/>
              </a:rPr>
              <a:t>: "Drill-</a:t>
            </a:r>
            <a:r>
              <a:rPr lang="sv-SE" err="1">
                <a:ea typeface="+mn-lt"/>
                <a:cs typeface="+mn-lt"/>
              </a:rPr>
              <a:t>Cudash</a:t>
            </a:r>
            <a:r>
              <a:rPr lang="sv-SE">
                <a:ea typeface="+mn-lt"/>
                <a:cs typeface="+mn-lt"/>
              </a:rPr>
              <a:t>",</a:t>
            </a:r>
          </a:p>
          <a:p>
            <a:pPr marL="457200" lvl="1" indent="0">
              <a:buNone/>
            </a:pPr>
            <a:r>
              <a:rPr lang="sv-SE">
                <a:ea typeface="+mn-lt"/>
                <a:cs typeface="+mn-lt"/>
              </a:rPr>
              <a:t>  cluster-id: "butters-</a:t>
            </a:r>
            <a:r>
              <a:rPr lang="sv-SE" err="1">
                <a:ea typeface="+mn-lt"/>
                <a:cs typeface="+mn-lt"/>
              </a:rPr>
              <a:t>cudash</a:t>
            </a:r>
            <a:r>
              <a:rPr lang="sv-SE">
                <a:ea typeface="+mn-lt"/>
                <a:cs typeface="+mn-lt"/>
              </a:rPr>
              <a:t>",</a:t>
            </a:r>
          </a:p>
          <a:p>
            <a:pPr marL="457200" lvl="1" indent="0">
              <a:buNone/>
            </a:pPr>
            <a:r>
              <a:rPr lang="sv-SE">
                <a:ea typeface="+mn-lt"/>
                <a:cs typeface="+mn-lt"/>
              </a:rPr>
              <a:t>  </a:t>
            </a:r>
            <a:r>
              <a:rPr lang="sv-SE" err="1">
                <a:ea typeface="+mn-lt"/>
                <a:cs typeface="+mn-lt"/>
              </a:rPr>
              <a:t>zk.connect</a:t>
            </a:r>
            <a:r>
              <a:rPr lang="sv-SE">
                <a:ea typeface="+mn-lt"/>
                <a:cs typeface="+mn-lt"/>
              </a:rPr>
              <a:t>: "cartman01.da.us.prod.ericsson.se:5181,cartman02.da.us.prod.ericsson.se:5181,cartman03.da.us.prod.ericsson.se:5181",</a:t>
            </a:r>
          </a:p>
          <a:p>
            <a:pPr marL="457200" lvl="1" indent="0">
              <a:buNone/>
            </a:pPr>
            <a:r>
              <a:rPr lang="sv-SE">
                <a:ea typeface="+mn-lt"/>
                <a:cs typeface="+mn-lt"/>
              </a:rPr>
              <a:t>  </a:t>
            </a:r>
            <a:r>
              <a:rPr lang="sv-SE" err="1">
                <a:ea typeface="+mn-lt"/>
                <a:cs typeface="+mn-lt"/>
              </a:rPr>
              <a:t>sys.store.provider.zk.blobroot</a:t>
            </a:r>
            <a:r>
              <a:rPr lang="sv-SE">
                <a:ea typeface="+mn-lt"/>
                <a:cs typeface="+mn-lt"/>
              </a:rPr>
              <a:t>: "</a:t>
            </a:r>
            <a:r>
              <a:rPr lang="sv-SE" err="1">
                <a:ea typeface="+mn-lt"/>
                <a:cs typeface="+mn-lt"/>
              </a:rPr>
              <a:t>maprfs</a:t>
            </a:r>
            <a:r>
              <a:rPr lang="sv-SE">
                <a:ea typeface="+mn-lt"/>
                <a:cs typeface="+mn-lt"/>
              </a:rPr>
              <a:t>:///</a:t>
            </a:r>
            <a:r>
              <a:rPr lang="sv-SE" err="1">
                <a:ea typeface="+mn-lt"/>
                <a:cs typeface="+mn-lt"/>
              </a:rPr>
              <a:t>user</a:t>
            </a:r>
            <a:r>
              <a:rPr lang="sv-SE">
                <a:ea typeface="+mn-lt"/>
                <a:cs typeface="+mn-lt"/>
              </a:rPr>
              <a:t>/</a:t>
            </a:r>
            <a:r>
              <a:rPr lang="sv-SE" err="1">
                <a:ea typeface="+mn-lt"/>
                <a:cs typeface="+mn-lt"/>
              </a:rPr>
              <a:t>mapr</a:t>
            </a:r>
            <a:r>
              <a:rPr lang="sv-SE">
                <a:ea typeface="+mn-lt"/>
                <a:cs typeface="+mn-lt"/>
              </a:rPr>
              <a:t>/</a:t>
            </a:r>
            <a:r>
              <a:rPr lang="sv-SE" err="1">
                <a:ea typeface="+mn-lt"/>
                <a:cs typeface="+mn-lt"/>
              </a:rPr>
              <a:t>profiles</a:t>
            </a:r>
            <a:r>
              <a:rPr lang="sv-SE">
                <a:ea typeface="+mn-lt"/>
                <a:cs typeface="+mn-lt"/>
              </a:rPr>
              <a:t>",</a:t>
            </a:r>
          </a:p>
          <a:p>
            <a:pPr marL="457200" lvl="1" indent="0">
              <a:buNone/>
            </a:pPr>
            <a:r>
              <a:rPr lang="sv-SE">
                <a:ea typeface="+mn-lt"/>
                <a:cs typeface="+mn-lt"/>
              </a:rPr>
              <a:t>  </a:t>
            </a:r>
            <a:r>
              <a:rPr lang="sv-SE" err="1">
                <a:ea typeface="+mn-lt"/>
                <a:cs typeface="+mn-lt"/>
              </a:rPr>
              <a:t>http.port</a:t>
            </a:r>
            <a:r>
              <a:rPr lang="sv-SE">
                <a:ea typeface="+mn-lt"/>
                <a:cs typeface="+mn-lt"/>
              </a:rPr>
              <a:t>: 8047,</a:t>
            </a:r>
          </a:p>
          <a:p>
            <a:endParaRPr lang="sv-SE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612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975138-A6A2-459F-BF7C-CC91FFD86ADF}"/>
              </a:ext>
            </a:extLst>
          </p:cNvPr>
          <p:cNvSpPr txBox="1"/>
          <p:nvPr/>
        </p:nvSpPr>
        <p:spPr>
          <a:xfrm>
            <a:off x="705634" y="997907"/>
            <a:ext cx="1024123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/>
              <a:t>Create separate file for the new drill role </a:t>
            </a:r>
            <a:r>
              <a:rPr lang="en-US">
                <a:ea typeface="+mn-lt"/>
                <a:cs typeface="+mn-lt"/>
              </a:rPr>
              <a:t>with service name like: Drill-CUDASH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/>
              <a:t>Need to create a </a:t>
            </a:r>
            <a:r>
              <a:rPr lang="en-US" err="1"/>
              <a:t>simlink</a:t>
            </a:r>
            <a:r>
              <a:rPr lang="en-US"/>
              <a:t> to </a:t>
            </a:r>
            <a:r>
              <a:rPr lang="en-US" err="1"/>
              <a:t>warden.drillbits.conf</a:t>
            </a:r>
            <a:r>
              <a:rPr lang="en-US"/>
              <a:t> in conf/</a:t>
            </a:r>
            <a:r>
              <a:rPr lang="en-US" err="1"/>
              <a:t>conf.d</a:t>
            </a:r>
            <a:r>
              <a:rPr lang="en-US"/>
              <a:t> with the new service name.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285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CA7E32468A49409FF6C400833FFF5D" ma:contentTypeVersion="6" ma:contentTypeDescription="Create a new document." ma:contentTypeScope="" ma:versionID="690ca42adaee4281e93bb3700cb4c283">
  <xsd:schema xmlns:xsd="http://www.w3.org/2001/XMLSchema" xmlns:xs="http://www.w3.org/2001/XMLSchema" xmlns:p="http://schemas.microsoft.com/office/2006/metadata/properties" xmlns:ns2="9e2293db-ff65-4482-823b-8f16d77476d9" xmlns:ns3="b516cfe0-3b14-4329-98fc-9d7a144a9367" targetNamespace="http://schemas.microsoft.com/office/2006/metadata/properties" ma:root="true" ma:fieldsID="96acf1b3ea382da507693c76f76093e5" ns2:_="" ns3:_="">
    <xsd:import namespace="9e2293db-ff65-4482-823b-8f16d77476d9"/>
    <xsd:import namespace="b516cfe0-3b14-4329-98fc-9d7a144a93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293db-ff65-4482-823b-8f16d7747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16cfe0-3b14-4329-98fc-9d7a144a936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FDA0B5-A9D8-4772-BA4D-4320D34ACA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B49BD3-128B-4157-99E2-04CB3A032678}">
  <ds:schemaRefs>
    <ds:schemaRef ds:uri="9e2293db-ff65-4482-823b-8f16d77476d9"/>
    <ds:schemaRef ds:uri="b516cfe0-3b14-4329-98fc-9d7a144a93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7509B67-8556-418D-BAAF-090115CAC1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Wow Technical Deliverable</vt:lpstr>
      <vt:lpstr>Problem Statement</vt:lpstr>
      <vt:lpstr>Solution Delivered/Implemented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Wow Technical Deliverable</dc:title>
  <dc:creator>Vishal Garg B</dc:creator>
  <cp:revision>1</cp:revision>
  <dcterms:created xsi:type="dcterms:W3CDTF">2019-07-15T09:24:28Z</dcterms:created>
  <dcterms:modified xsi:type="dcterms:W3CDTF">2019-07-23T11:18:48Z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0x010100F6CA7E32468A49409FF6C400833FFF5D</vt:lpwstr>
  </property>
</Properties>
</file>