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anando Nayak" userId="04250c41-b8df-4071-b756-c0c5556d14fa" providerId="ADAL" clId="{5C6FCE7E-03B5-4298-A908-3EF07E86C9B8}"/>
    <pc:docChg chg="custSel modSld">
      <pc:chgData name="Sibanando Nayak" userId="04250c41-b8df-4071-b756-c0c5556d14fa" providerId="ADAL" clId="{5C6FCE7E-03B5-4298-A908-3EF07E86C9B8}" dt="2019-07-23T06:35:17.371" v="109" actId="20577"/>
      <pc:docMkLst>
        <pc:docMk/>
      </pc:docMkLst>
      <pc:sldChg chg="modSp">
        <pc:chgData name="Sibanando Nayak" userId="04250c41-b8df-4071-b756-c0c5556d14fa" providerId="ADAL" clId="{5C6FCE7E-03B5-4298-A908-3EF07E86C9B8}" dt="2019-07-23T06:35:17.371" v="109" actId="20577"/>
        <pc:sldMkLst>
          <pc:docMk/>
          <pc:sldMk cId="646124251" sldId="259"/>
        </pc:sldMkLst>
        <pc:spChg chg="mod">
          <ac:chgData name="Sibanando Nayak" userId="04250c41-b8df-4071-b756-c0c5556d14fa" providerId="ADAL" clId="{5C6FCE7E-03B5-4298-A908-3EF07E86C9B8}" dt="2019-07-23T06:35:17.371" v="109" actId="20577"/>
          <ac:spMkLst>
            <pc:docMk/>
            <pc:sldMk cId="646124251" sldId="259"/>
            <ac:spMk id="3" creationId="{2B1DEF86-34F0-414A-B4CD-956C4A622263}"/>
          </ac:spMkLst>
        </pc:spChg>
      </pc:sldChg>
    </pc:docChg>
  </pc:docChgLst>
  <pc:docChgLst>
    <pc:chgData name="Sibanando Nayak" userId="S::sibanando.nayak@ericsson.com::04250c41-b8df-4071-b756-c0c5556d14fa" providerId="AD" clId="Web-{A58C63DD-D262-4C77-917B-07C9FEFC2A42}"/>
    <pc:docChg chg="modSld">
      <pc:chgData name="Sibanando Nayak" userId="S::sibanando.nayak@ericsson.com::04250c41-b8df-4071-b756-c0c5556d14fa" providerId="AD" clId="Web-{A58C63DD-D262-4C77-917B-07C9FEFC2A42}" dt="2019-07-23T08:48:15.269" v="80" actId="20577"/>
      <pc:docMkLst>
        <pc:docMk/>
      </pc:docMkLst>
      <pc:sldChg chg="modSp">
        <pc:chgData name="Sibanando Nayak" userId="S::sibanando.nayak@ericsson.com::04250c41-b8df-4071-b756-c0c5556d14fa" providerId="AD" clId="Web-{A58C63DD-D262-4C77-917B-07C9FEFC2A42}" dt="2019-07-23T08:48:15.269" v="79" actId="20577"/>
        <pc:sldMkLst>
          <pc:docMk/>
          <pc:sldMk cId="646124251" sldId="259"/>
        </pc:sldMkLst>
        <pc:spChg chg="mod">
          <ac:chgData name="Sibanando Nayak" userId="S::sibanando.nayak@ericsson.com::04250c41-b8df-4071-b756-c0c5556d14fa" providerId="AD" clId="Web-{A58C63DD-D262-4C77-917B-07C9FEFC2A42}" dt="2019-07-23T08:48:15.269" v="79" actId="20577"/>
          <ac:spMkLst>
            <pc:docMk/>
            <pc:sldMk cId="646124251" sldId="259"/>
            <ac:spMk id="3" creationId="{2B1DEF86-34F0-414A-B4CD-956C4A6222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cdma-jira.rnd.ki.sw.ericsson.se/browse/RDIOP-34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9DFE-3BCF-4880-B22C-B2DF9A34D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Wow Technical Deliverable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842C-80D7-4624-869B-C148E0B64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9803" y="4191510"/>
            <a:ext cx="6091311" cy="1096899"/>
          </a:xfrm>
        </p:spPr>
        <p:txBody>
          <a:bodyPr>
            <a:normAutofit/>
          </a:bodyPr>
          <a:lstStyle/>
          <a:p>
            <a:r>
              <a:rPr lang="en-US" dirty="0">
                <a:hlinkClick r:id="rId2" tooltip="View this issue"/>
              </a:rPr>
              <a:t>RDIOP-343</a:t>
            </a:r>
            <a:r>
              <a:rPr lang="en-US" dirty="0"/>
              <a:t>:Logging </a:t>
            </a:r>
            <a:r>
              <a:rPr lang="sv-SE" dirty="0"/>
              <a:t>Configuration in Mapr</a:t>
            </a:r>
          </a:p>
        </p:txBody>
      </p:sp>
    </p:spTree>
    <p:extLst>
      <p:ext uri="{BB962C8B-B14F-4D97-AF65-F5344CB8AC3E}">
        <p14:creationId xmlns:p14="http://schemas.microsoft.com/office/powerpoint/2010/main" val="38553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68E-E087-45C4-856E-6D7BDFAA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C1A-B6F5-4B5F-92B2-328A3F52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1691909"/>
          </a:xfrm>
        </p:spPr>
        <p:txBody>
          <a:bodyPr/>
          <a:lstStyle/>
          <a:p>
            <a:r>
              <a:rPr lang="en-US" dirty="0"/>
              <a:t>The Partition /opt/</a:t>
            </a:r>
            <a:r>
              <a:rPr lang="en-US" dirty="0" err="1"/>
              <a:t>mapr</a:t>
            </a:r>
            <a:r>
              <a:rPr lang="en-US" dirty="0"/>
              <a:t> on the node is running out of space(95% full)</a:t>
            </a:r>
          </a:p>
          <a:p>
            <a:r>
              <a:rPr lang="en-US" dirty="0"/>
              <a:t>Ref for the ticket: https://wcdma-jira.rnd.ki.sw.ericsson.se/browse/RDIOP-343</a:t>
            </a:r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518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08D-8567-469E-8470-2741211C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Solution Delivered/Implemented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FC71-FA23-4086-9F52-196884E4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96" y="1539133"/>
            <a:ext cx="5860690" cy="46107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Technical Details of the Solution:-</a:t>
            </a:r>
          </a:p>
          <a:p>
            <a:pPr marL="0" indent="0">
              <a:lnSpc>
                <a:spcPct val="90000"/>
              </a:lnSpc>
              <a:buNone/>
            </a:pPr>
            <a:endParaRPr lang="sv-S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a MapR cluster, the logging option that you configure defines how the logs are stored and accessed.</a:t>
            </a:r>
            <a:endParaRPr lang="sv-SE" dirty="0"/>
          </a:p>
          <a:p>
            <a:pPr lvl="1">
              <a:lnSpc>
                <a:spcPct val="90000"/>
              </a:lnSpc>
              <a:buAutoNum type="arabicPeriod"/>
            </a:pPr>
            <a:endParaRPr lang="sv-SE" dirty="0"/>
          </a:p>
          <a:p>
            <a:r>
              <a:rPr lang="en-US" b="1" dirty="0"/>
              <a:t>Centralized logging.</a:t>
            </a:r>
            <a:r>
              <a:rPr lang="en-US" dirty="0"/>
              <a:t> The logs are written to local volumes on the MapR file system.</a:t>
            </a:r>
          </a:p>
          <a:p>
            <a:r>
              <a:rPr lang="en-US" b="1" dirty="0"/>
              <a:t>YARN log aggregation.</a:t>
            </a:r>
            <a:r>
              <a:rPr lang="en-US" dirty="0"/>
              <a:t> The logs are written to the local file system and then the container logs from each node are aggregated and stored on the MapR file system.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BDD82-F0F7-414B-A869-B769F447A148}"/>
              </a:ext>
            </a:extLst>
          </p:cNvPr>
          <p:cNvSpPr txBox="1"/>
          <p:nvPr/>
        </p:nvSpPr>
        <p:spPr>
          <a:xfrm>
            <a:off x="807396" y="2216687"/>
            <a:ext cx="23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EF86-34F0-414A-B4CD-956C4A62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05" y="662146"/>
            <a:ext cx="8581544" cy="5907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Enabling Centralized Logging:</a:t>
            </a:r>
          </a:p>
          <a:p>
            <a:r>
              <a:rPr lang="en-US" sz="1600" dirty="0"/>
              <a:t>Configure the yarn.use-central-logging-for-</a:t>
            </a:r>
            <a:r>
              <a:rPr lang="en-US" sz="1600" dirty="0" err="1"/>
              <a:t>mapreduce</a:t>
            </a:r>
            <a:r>
              <a:rPr lang="en-US" sz="1600" dirty="0"/>
              <a:t>-only property in the yarn-site.xml file to enable centralized logging</a:t>
            </a:r>
          </a:p>
          <a:p>
            <a:r>
              <a:rPr lang="en-US" sz="1600" dirty="0"/>
              <a:t>To enable centralized logging, set the value of yarn.use-central-logging-for-</a:t>
            </a:r>
            <a:r>
              <a:rPr lang="en-US" sz="1600" dirty="0" err="1"/>
              <a:t>mapreduce</a:t>
            </a:r>
            <a:r>
              <a:rPr lang="en-US" sz="1600" dirty="0"/>
              <a:t>-only to true in yarn-site.xml.</a:t>
            </a:r>
          </a:p>
          <a:p>
            <a:r>
              <a:rPr lang="en-US" sz="1600" dirty="0"/>
              <a:t> Restart all ResourceManagers</a:t>
            </a:r>
          </a:p>
          <a:p>
            <a:pPr marL="0" indent="0">
              <a:buNone/>
            </a:pPr>
            <a:r>
              <a:rPr lang="en-US" sz="1600" b="1" dirty="0"/>
              <a:t>Viewing Logs for Completed MapReduce Version 2 Applications</a:t>
            </a:r>
          </a:p>
          <a:p>
            <a:pPr marL="0" indent="0">
              <a:buNone/>
            </a:pPr>
            <a:r>
              <a:rPr lang="en-US" sz="1600" dirty="0"/>
              <a:t>local filesystem: /opt/</a:t>
            </a:r>
            <a:r>
              <a:rPr lang="en-US" sz="1600" dirty="0" err="1"/>
              <a:t>mapr</a:t>
            </a:r>
            <a:r>
              <a:rPr lang="en-US" sz="1600" dirty="0"/>
              <a:t>/</a:t>
            </a:r>
            <a:r>
              <a:rPr lang="en-US" sz="1600" dirty="0" err="1"/>
              <a:t>hadoop</a:t>
            </a:r>
            <a:r>
              <a:rPr lang="en-US" sz="1600" dirty="0"/>
              <a:t>/hadoop-2.7.0/logs/</a:t>
            </a:r>
            <a:r>
              <a:rPr lang="en-US" sz="1600" dirty="0" err="1"/>
              <a:t>userlogs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MapR fs: /</a:t>
            </a:r>
            <a:r>
              <a:rPr lang="en-US" sz="1600" dirty="0" err="1"/>
              <a:t>var</a:t>
            </a:r>
            <a:r>
              <a:rPr lang="en-US" sz="1600" dirty="0"/>
              <a:t>/</a:t>
            </a:r>
            <a:r>
              <a:rPr lang="en-US" sz="1600" dirty="0" err="1"/>
              <a:t>mapr</a:t>
            </a:r>
            <a:r>
              <a:rPr lang="en-US" sz="1600" dirty="0"/>
              <a:t>/local//logs/yarn/</a:t>
            </a:r>
            <a:r>
              <a:rPr lang="en-US" sz="1600" dirty="0" err="1"/>
              <a:t>userlogs</a:t>
            </a:r>
            <a:r>
              <a:rPr lang="en-US" sz="1600" dirty="0"/>
              <a:t>/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FA116-3300-4857-A611-9ECCD500AFE1}"/>
              </a:ext>
            </a:extLst>
          </p:cNvPr>
          <p:cNvSpPr/>
          <p:nvPr/>
        </p:nvSpPr>
        <p:spPr>
          <a:xfrm>
            <a:off x="-522630" y="91964"/>
            <a:ext cx="62283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 steps: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05" y="4920225"/>
            <a:ext cx="7949795" cy="1649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78" y="3388824"/>
            <a:ext cx="5553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CCC4-D673-41D9-A119-E313E15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57" y="351181"/>
            <a:ext cx="8596668" cy="1320800"/>
          </a:xfrm>
        </p:spPr>
        <p:txBody>
          <a:bodyPr/>
          <a:lstStyle/>
          <a:p>
            <a:br>
              <a:rPr lang="en-US" dirty="0">
                <a:highlight>
                  <a:srgbClr val="FFFF00"/>
                </a:highlight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2747" y="642249"/>
            <a:ext cx="3351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Enabling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YARN Log Aggregation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657" y="1302649"/>
            <a:ext cx="11280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Configure the yarn.log-aggregation-enable property in the yarn-site.xml file to enable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YARN Log Aggregation</a:t>
            </a:r>
            <a:r>
              <a:rPr lang="en-US" sz="1600" dirty="0"/>
              <a:t> logging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656" y="1700119"/>
            <a:ext cx="83276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To enable centralized logging, Set the value of yarn.log-aggregation-enable to true in yarn-site.xml.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 Restart all ResourceManagers</a:t>
            </a:r>
          </a:p>
          <a:p>
            <a:endParaRPr lang="en-US" sz="1600" dirty="0"/>
          </a:p>
          <a:p>
            <a:r>
              <a:rPr lang="en-US" b="1" dirty="0"/>
              <a:t>View Logs for Completed Applications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Determine the application ID for the application that you want to view the logs for. For example, run the following command to list the applications: yarn application -list</a:t>
            </a:r>
          </a:p>
          <a:p>
            <a:r>
              <a:rPr lang="en-US" sz="1600" dirty="0"/>
              <a:t>     </a:t>
            </a:r>
            <a:r>
              <a:rPr lang="en-US" sz="1600" b="1" dirty="0"/>
              <a:t>yarn application -list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Run the yarn logs command to view the logs for the application. For example, run the following command to view the log files for application application_1415822090718 yarn logs -applicationId application_1415822090718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yarn logs -applicationId application_1415822090718</a:t>
            </a:r>
          </a:p>
          <a:p>
            <a:endParaRPr lang="en-US" sz="1600" b="1" dirty="0"/>
          </a:p>
          <a:p>
            <a:r>
              <a:rPr lang="en-US" sz="1600" b="1" dirty="0"/>
              <a:t>Aggregated logs are owned by the user who runs the job. For example, when user admin runs a job, the logs are stored to maprfs:///tmp/logs/admin. If user analyst runs a job, the logs are stored to maprfs:///tmp/logs/analyst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922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06" y="1438202"/>
            <a:ext cx="7267575" cy="9429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9005" y="775626"/>
            <a:ext cx="7146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local</a:t>
            </a:r>
            <a:r>
              <a:rPr lang="en-US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filesystem</a:t>
            </a:r>
            <a:r>
              <a:rPr lang="en-US" dirty="0"/>
              <a:t>: 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/opt/</a:t>
            </a:r>
            <a:r>
              <a:rPr lang="en-US" sz="16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mapr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6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hadoop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/hadoop-2.7.0/logs/</a:t>
            </a:r>
            <a:r>
              <a:rPr lang="en-US" sz="16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userlogs</a:t>
            </a:r>
            <a:endParaRPr lang="en-US" sz="1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9005" y="2658176"/>
            <a:ext cx="120134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MapR fs:  hadoop fs -ls /tmp/logs/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Optional:Set the value of yarn.nodemanager.remote-app-log-</a:t>
            </a:r>
            <a:r>
              <a:rPr lang="en-US" sz="16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to a location in the MapR-FS. By default, the location is maprfs:///tmp/logs.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05" y="3613997"/>
            <a:ext cx="6419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8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B253-C30A-4142-9040-AB596277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the HistoryServer UI to View Logs for Completed Applications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EEBA-20D9-4ACB-95CF-A7FAE183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7870"/>
            <a:ext cx="9480457" cy="38188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You can view the logs in the HistoryServer UI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View Logs in the HistoryServer UI Launched Using MapR Control System</a:t>
            </a:r>
          </a:p>
          <a:p>
            <a:r>
              <a:rPr lang="en-US" dirty="0"/>
              <a:t>Log on to the MCS and click Services to display the list of services installed on the cluster.</a:t>
            </a:r>
          </a:p>
          <a:p>
            <a:r>
              <a:rPr lang="en-US" dirty="0"/>
              <a:t>Click the HistoryServer link in the list of services to open the Job History page in a new tab.</a:t>
            </a:r>
          </a:p>
          <a:p>
            <a:r>
              <a:rPr lang="en-US" dirty="0"/>
              <a:t>Click the Job ID link for the job you want to view the logs for.</a:t>
            </a:r>
          </a:p>
          <a:p>
            <a:r>
              <a:rPr lang="en-US" dirty="0"/>
              <a:t>Click the logs link in the Logs column of the Application Master section.</a:t>
            </a:r>
          </a:p>
          <a:p>
            <a:pPr marL="0" indent="0">
              <a:buNone/>
            </a:pPr>
            <a:r>
              <a:rPr lang="en-US" b="1" dirty="0"/>
              <a:t>View Logs Using the HistoryServer UI</a:t>
            </a:r>
          </a:p>
          <a:p>
            <a:r>
              <a:rPr lang="en-US" dirty="0"/>
              <a:t>Go the URL similar to the following to open the Job History page:</a:t>
            </a:r>
          </a:p>
          <a:p>
            <a:r>
              <a:rPr lang="en-US" dirty="0"/>
              <a:t>&lt;IP address of HistoryServer node&gt;:19890</a:t>
            </a:r>
          </a:p>
          <a:p>
            <a:r>
              <a:rPr lang="en-US" dirty="0"/>
              <a:t>Click the Job ID link for the job you want to view the logs for.</a:t>
            </a:r>
          </a:p>
          <a:p>
            <a:r>
              <a:rPr lang="en-US" dirty="0"/>
              <a:t>Click the logs link in the Logs column of the Application Master section.</a:t>
            </a:r>
          </a:p>
        </p:txBody>
      </p:sp>
    </p:spTree>
    <p:extLst>
      <p:ext uri="{BB962C8B-B14F-4D97-AF65-F5344CB8AC3E}">
        <p14:creationId xmlns:p14="http://schemas.microsoft.com/office/powerpoint/2010/main" val="63770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BF72-3D1B-48D6-9994-3252151B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084C-6FD9-4D11-9F56-84CB55BDA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04" y="1262269"/>
            <a:ext cx="9599726" cy="510871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If centralized logging and YARN log aggregation are enabled, the logs for MapReduce v2 applications will be managed by Centralized Logging while the logs for non-MapReduce applications will be managed by YARN log aggregation. And we can Free up space in /opt/</a:t>
            </a:r>
            <a:r>
              <a:rPr lang="en-US" dirty="0" err="1"/>
              <a:t>mapr</a:t>
            </a:r>
            <a:r>
              <a:rPr lang="en-US" dirty="0"/>
              <a:t> on the nodes.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Additional Command(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Centralized Logging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Command Line to View Logs for Completed Applications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maprcli</a:t>
            </a:r>
            <a:r>
              <a:rPr lang="en-US" dirty="0"/>
              <a:t> job </a:t>
            </a:r>
            <a:r>
              <a:rPr lang="en-US" dirty="0" err="1"/>
              <a:t>linklogs</a:t>
            </a:r>
            <a:r>
              <a:rPr lang="en-US" dirty="0"/>
              <a:t> command to create centralized logs for completed applications. </a:t>
            </a:r>
          </a:p>
          <a:p>
            <a:pPr marL="0" indent="0">
              <a:buNone/>
            </a:pPr>
            <a:r>
              <a:rPr lang="en-US" dirty="0" err="1"/>
              <a:t>maprcli</a:t>
            </a:r>
            <a:r>
              <a:rPr lang="en-US" dirty="0"/>
              <a:t> job </a:t>
            </a:r>
            <a:r>
              <a:rPr lang="en-US" dirty="0" err="1"/>
              <a:t>linklogs</a:t>
            </a:r>
            <a:r>
              <a:rPr lang="en-US" dirty="0"/>
              <a:t> -</a:t>
            </a:r>
            <a:r>
              <a:rPr lang="en-US" dirty="0" err="1"/>
              <a:t>jobid</a:t>
            </a:r>
            <a:r>
              <a:rPr lang="en-US" dirty="0"/>
              <a:t> application_1434605941718_0001 -</a:t>
            </a:r>
            <a:r>
              <a:rPr lang="en-US" dirty="0" err="1"/>
              <a:t>todir</a:t>
            </a:r>
            <a:r>
              <a:rPr lang="en-US" dirty="0"/>
              <a:t> /</a:t>
            </a:r>
            <a:r>
              <a:rPr lang="en-US" dirty="0" err="1"/>
              <a:t>logsdir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determine where the logs are located, run the following command on the directory that contains the </a:t>
            </a:r>
            <a:r>
              <a:rPr lang="en-US" dirty="0" err="1"/>
              <a:t>symlinks</a:t>
            </a:r>
            <a:r>
              <a:rPr lang="en-US" dirty="0"/>
              <a:t> to the log files for a specific container:</a:t>
            </a:r>
          </a:p>
          <a:p>
            <a:pPr marL="0" indent="0">
              <a:buNone/>
            </a:pPr>
            <a:r>
              <a:rPr lang="en-US" dirty="0"/>
              <a:t>hadoop fs -ls &lt;</a:t>
            </a:r>
            <a:r>
              <a:rPr lang="en-US" dirty="0" err="1"/>
              <a:t>todir</a:t>
            </a:r>
            <a:r>
              <a:rPr lang="en-US" dirty="0"/>
              <a:t>&gt;/&lt;</a:t>
            </a:r>
            <a:r>
              <a:rPr lang="en-US" dirty="0" err="1"/>
              <a:t>applicationID</a:t>
            </a:r>
            <a:r>
              <a:rPr lang="en-US" dirty="0"/>
              <a:t>&gt;/hosts/&lt;</a:t>
            </a:r>
            <a:r>
              <a:rPr lang="en-US" dirty="0" err="1"/>
              <a:t>hostName</a:t>
            </a:r>
            <a:r>
              <a:rPr lang="en-US" dirty="0"/>
              <a:t>&gt;/&lt;</a:t>
            </a:r>
            <a:r>
              <a:rPr lang="en-US" dirty="0" err="1"/>
              <a:t>containerID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33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A7E32468A49409FF6C400833FFF5D" ma:contentTypeVersion="6" ma:contentTypeDescription="Create a new document." ma:contentTypeScope="" ma:versionID="690ca42adaee4281e93bb3700cb4c283">
  <xsd:schema xmlns:xsd="http://www.w3.org/2001/XMLSchema" xmlns:xs="http://www.w3.org/2001/XMLSchema" xmlns:p="http://schemas.microsoft.com/office/2006/metadata/properties" xmlns:ns2="9e2293db-ff65-4482-823b-8f16d77476d9" xmlns:ns3="b516cfe0-3b14-4329-98fc-9d7a144a9367" targetNamespace="http://schemas.microsoft.com/office/2006/metadata/properties" ma:root="true" ma:fieldsID="96acf1b3ea382da507693c76f76093e5" ns2:_="" ns3:_="">
    <xsd:import namespace="9e2293db-ff65-4482-823b-8f16d77476d9"/>
    <xsd:import namespace="b516cfe0-3b14-4329-98fc-9d7a144a93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293db-ff65-4482-823b-8f16d7747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6cfe0-3b14-4329-98fc-9d7a144a93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B49BD3-128B-4157-99E2-04CB3A032678}">
  <ds:schemaRefs>
    <ds:schemaRef ds:uri="9e2293db-ff65-4482-823b-8f16d77476d9"/>
    <ds:schemaRef ds:uri="b516cfe0-3b14-4329-98fc-9d7a144a93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FDA0B5-A9D8-4772-BA4D-4320D34ACA53}">
  <ds:schemaRefs>
    <ds:schemaRef ds:uri="9e2293db-ff65-4482-823b-8f16d77476d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b516cfe0-3b14-4329-98fc-9d7a144a936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509B67-8556-418D-BAAF-090115CAC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451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Wow Technical Deliverable</vt:lpstr>
      <vt:lpstr>Problem Statement</vt:lpstr>
      <vt:lpstr>Solution Delivered/Implemented</vt:lpstr>
      <vt:lpstr>PowerPoint Presentation</vt:lpstr>
      <vt:lpstr> </vt:lpstr>
      <vt:lpstr>PowerPoint Presentation</vt:lpstr>
      <vt:lpstr>Using the HistoryServer UI to View Logs for Completed Applications 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 Technical Deliverable</dc:title>
  <dc:creator>Monalisha Praharaj M</dc:creator>
  <cp:lastModifiedBy>Anju Gupta A</cp:lastModifiedBy>
  <cp:revision>41</cp:revision>
  <dcterms:created xsi:type="dcterms:W3CDTF">2019-08-05T10:58:49Z</dcterms:created>
  <dcterms:modified xsi:type="dcterms:W3CDTF">2019-09-03T12:55:12Z</dcterms:modified>
</cp:coreProperties>
</file>