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FCE7E-03B5-4298-A908-3EF07E86C9B8}" v="110" dt="2019-07-23T06:35:17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banando Nayak" userId="04250c41-b8df-4071-b756-c0c5556d14fa" providerId="ADAL" clId="{5C6FCE7E-03B5-4298-A908-3EF07E86C9B8}"/>
    <pc:docChg chg="custSel modSld">
      <pc:chgData name="Sibanando Nayak" userId="04250c41-b8df-4071-b756-c0c5556d14fa" providerId="ADAL" clId="{5C6FCE7E-03B5-4298-A908-3EF07E86C9B8}" dt="2019-07-23T06:35:17.371" v="109" actId="20577"/>
      <pc:docMkLst>
        <pc:docMk/>
      </pc:docMkLst>
      <pc:sldChg chg="modSp">
        <pc:chgData name="Sibanando Nayak" userId="04250c41-b8df-4071-b756-c0c5556d14fa" providerId="ADAL" clId="{5C6FCE7E-03B5-4298-A908-3EF07E86C9B8}" dt="2019-07-23T06:35:17.371" v="109" actId="20577"/>
        <pc:sldMkLst>
          <pc:docMk/>
          <pc:sldMk cId="646124251" sldId="259"/>
        </pc:sldMkLst>
        <pc:spChg chg="mod">
          <ac:chgData name="Sibanando Nayak" userId="04250c41-b8df-4071-b756-c0c5556d14fa" providerId="ADAL" clId="{5C6FCE7E-03B5-4298-A908-3EF07E86C9B8}" dt="2019-07-23T06:35:17.371" v="109" actId="20577"/>
          <ac:spMkLst>
            <pc:docMk/>
            <pc:sldMk cId="646124251" sldId="259"/>
            <ac:spMk id="3" creationId="{2B1DEF86-34F0-414A-B4CD-956C4A622263}"/>
          </ac:spMkLst>
        </pc:spChg>
      </pc:sldChg>
    </pc:docChg>
  </pc:docChgLst>
  <pc:docChgLst>
    <pc:chgData name="Sibanando Nayak" userId="S::sibanando.nayak@ericsson.com::04250c41-b8df-4071-b756-c0c5556d14fa" providerId="AD" clId="Web-{A58C63DD-D262-4C77-917B-07C9FEFC2A42}"/>
    <pc:docChg chg="modSld">
      <pc:chgData name="Sibanando Nayak" userId="S::sibanando.nayak@ericsson.com::04250c41-b8df-4071-b756-c0c5556d14fa" providerId="AD" clId="Web-{A58C63DD-D262-4C77-917B-07C9FEFC2A42}" dt="2019-07-23T08:48:15.269" v="80" actId="20577"/>
      <pc:docMkLst>
        <pc:docMk/>
      </pc:docMkLst>
      <pc:sldChg chg="modSp">
        <pc:chgData name="Sibanando Nayak" userId="S::sibanando.nayak@ericsson.com::04250c41-b8df-4071-b756-c0c5556d14fa" providerId="AD" clId="Web-{A58C63DD-D262-4C77-917B-07C9FEFC2A42}" dt="2019-07-23T08:48:15.269" v="79" actId="20577"/>
        <pc:sldMkLst>
          <pc:docMk/>
          <pc:sldMk cId="646124251" sldId="259"/>
        </pc:sldMkLst>
        <pc:spChg chg="mod">
          <ac:chgData name="Sibanando Nayak" userId="S::sibanando.nayak@ericsson.com::04250c41-b8df-4071-b756-c0c5556d14fa" providerId="AD" clId="Web-{A58C63DD-D262-4C77-917B-07C9FEFC2A42}" dt="2019-07-23T08:48:15.269" v="79" actId="20577"/>
          <ac:spMkLst>
            <pc:docMk/>
            <pc:sldMk cId="646124251" sldId="259"/>
            <ac:spMk id="3" creationId="{2B1DEF86-34F0-414A-B4CD-956C4A6222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ekilxgp11.rnd.ki.sw.ericsson.se:3000/dashboard/db/yarn-sub-queue?orgId=1" TargetMode="External"/><Relationship Id="rId2" Type="http://schemas.openxmlformats.org/officeDocument/2006/relationships/hyperlink" Target="https://esekilxgp11.rnd.ki.sw.ericsson.se:3000/dashboard/db/yarn-queue?orgId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9DFE-3BCF-4880-B22C-B2DF9A34D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Wow Technical Deliverable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F842C-80D7-4624-869B-C148E0B64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RDIOP-300:</a:t>
            </a:r>
            <a:r>
              <a:rPr lang="it-IT" dirty="0"/>
              <a:t>Setup monitoring per YARN queue</a:t>
            </a:r>
            <a:endParaRPr lang="en-US" dirty="0"/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 Aug’ 2019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5534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768E-E087-45C4-856E-6D7BDFAA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9C1A-B6F5-4B5F-92B2-328A3F52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1691909"/>
          </a:xfrm>
        </p:spPr>
        <p:txBody>
          <a:bodyPr/>
          <a:lstStyle/>
          <a:p>
            <a:r>
              <a:rPr lang="en-US" dirty="0"/>
              <a:t>As a user, I would like to have monitoring of allocated cores/memory per YARN queue monitored and included as time series in the monthly operations report. </a:t>
            </a:r>
          </a:p>
          <a:p>
            <a:r>
              <a:rPr lang="en-US" dirty="0"/>
              <a:t>Ref for the ticket: https://wcdma-jira.rnd.ki.sw.ericsson.se/browse/RDIOP-300</a:t>
            </a:r>
          </a:p>
          <a:p>
            <a:endParaRPr lang="en-US" dirty="0"/>
          </a:p>
          <a:p>
            <a:endParaRPr lang="sv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04D88-8776-431F-87B4-23563ECE6293}"/>
              </a:ext>
            </a:extLst>
          </p:cNvPr>
          <p:cNvSpPr/>
          <p:nvPr/>
        </p:nvSpPr>
        <p:spPr>
          <a:xfrm>
            <a:off x="477078" y="3785704"/>
            <a:ext cx="9183757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"Post implementing YARN queue end user demanded monitoring solution for Queue monitoring. They have asked for metrics collection in terms of time series DB"</a:t>
            </a:r>
          </a:p>
        </p:txBody>
      </p:sp>
    </p:spTree>
    <p:extLst>
      <p:ext uri="{BB962C8B-B14F-4D97-AF65-F5344CB8AC3E}">
        <p14:creationId xmlns:p14="http://schemas.microsoft.com/office/powerpoint/2010/main" val="205184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608D-8567-469E-8470-2741211C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Solution Delivered/Implemented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FC71-FA23-4086-9F52-196884E4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6" y="1637607"/>
            <a:ext cx="5048318" cy="46107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Technical Details of the Solution:-</a:t>
            </a:r>
          </a:p>
          <a:p>
            <a:pPr marL="0" indent="0">
              <a:lnSpc>
                <a:spcPct val="90000"/>
              </a:lnSpc>
              <a:buNone/>
            </a:pPr>
            <a:endParaRPr lang="sv-S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sv-SE" dirty="0"/>
              <a:t>Prerequisites :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sv-SE" dirty="0"/>
              <a:t>Grafana , Collectd , OpenTSDP (GCO) must be installed and configured.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sv-SE" dirty="0"/>
              <a:t>Total GCO stack must be up and running 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sv-SE" dirty="0"/>
              <a:t>OpenTSDB must be added as a source into the grafana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sv-SE" dirty="0"/>
              <a:t>Yarn queue set up must be implemented in fair-scheduler.xml.</a:t>
            </a:r>
          </a:p>
          <a:p>
            <a:pPr lvl="1">
              <a:lnSpc>
                <a:spcPct val="90000"/>
              </a:lnSpc>
              <a:buAutoNum type="arabicPeriod"/>
            </a:pPr>
            <a:endParaRPr lang="sv-SE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BDD82-F0F7-414B-A869-B769F447A148}"/>
              </a:ext>
            </a:extLst>
          </p:cNvPr>
          <p:cNvSpPr txBox="1"/>
          <p:nvPr/>
        </p:nvSpPr>
        <p:spPr>
          <a:xfrm>
            <a:off x="807396" y="221668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Fair-scheduler.xml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9714A-BD9C-42DC-B45F-5D5EE5967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4"/>
          <a:stretch/>
        </p:blipFill>
        <p:spPr>
          <a:xfrm>
            <a:off x="677334" y="2841929"/>
            <a:ext cx="4144048" cy="3199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1D9650-D75E-43B5-ACAF-D3F7EA45C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416" y="1367359"/>
            <a:ext cx="2713932" cy="294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8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EF86-34F0-414A-B4CD-956C4A62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727969"/>
            <a:ext cx="8581544" cy="531339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>
              <a:buFont typeface="Wingdings" panose="05000000000000000000" pitchFamily="2" charset="2"/>
              <a:buChar char="v"/>
            </a:pPr>
            <a:r>
              <a:rPr lang="sv-SE" dirty="0"/>
              <a:t>Configure collectd to populate the queue parameters </a:t>
            </a:r>
          </a:p>
          <a:p>
            <a:pPr lvl="1"/>
            <a:r>
              <a:rPr lang="en-US" dirty="0"/>
              <a:t>To configure </a:t>
            </a:r>
            <a:r>
              <a:rPr lang="en-US" dirty="0" err="1"/>
              <a:t>collectd</a:t>
            </a:r>
            <a:r>
              <a:rPr lang="en-US" dirty="0"/>
              <a:t> to create queue filters for mapr.rm.* metrics, define each queue that you want to create filters for in the. Copy all the parameters under the tag  &lt; </a:t>
            </a:r>
            <a:r>
              <a:rPr lang="en-US" dirty="0" err="1"/>
              <a:t>MBean</a:t>
            </a:r>
            <a:r>
              <a:rPr lang="en-US" dirty="0"/>
              <a:t> "</a:t>
            </a:r>
            <a:r>
              <a:rPr lang="en-US" dirty="0" err="1"/>
              <a:t>QueueMetrics</a:t>
            </a:r>
            <a:r>
              <a:rPr lang="en-US" dirty="0"/>
              <a:t>"&gt; like below</a:t>
            </a:r>
          </a:p>
          <a:p>
            <a:pPr lvl="1"/>
            <a:r>
              <a:rPr lang="en-US" b="1" dirty="0"/>
              <a:t>Go to </a:t>
            </a:r>
            <a:r>
              <a:rPr lang="en-US" b="1" dirty="0">
                <a:highlight>
                  <a:srgbClr val="FFFF00"/>
                </a:highlight>
              </a:rPr>
              <a:t>/opt/</a:t>
            </a:r>
            <a:r>
              <a:rPr lang="en-US" b="1" dirty="0" err="1">
                <a:highlight>
                  <a:srgbClr val="FFFF00"/>
                </a:highlight>
              </a:rPr>
              <a:t>mapr</a:t>
            </a:r>
            <a:r>
              <a:rPr lang="en-US" b="1" dirty="0">
                <a:highlight>
                  <a:srgbClr val="FFFF00"/>
                </a:highlight>
              </a:rPr>
              <a:t>/</a:t>
            </a:r>
            <a:r>
              <a:rPr lang="en-US" b="1" dirty="0" err="1">
                <a:highlight>
                  <a:srgbClr val="FFFF00"/>
                </a:highlight>
              </a:rPr>
              <a:t>collectd</a:t>
            </a:r>
            <a:r>
              <a:rPr lang="en-US" b="1" dirty="0">
                <a:highlight>
                  <a:srgbClr val="FFFF00"/>
                </a:highlight>
              </a:rPr>
              <a:t>/</a:t>
            </a:r>
            <a:r>
              <a:rPr lang="en-US" b="1" dirty="0" err="1">
                <a:highlight>
                  <a:srgbClr val="FFFF00"/>
                </a:highlight>
              </a:rPr>
              <a:t>collectd</a:t>
            </a:r>
            <a:r>
              <a:rPr lang="en-US" b="1" dirty="0">
                <a:highlight>
                  <a:srgbClr val="FFFF00"/>
                </a:highlight>
              </a:rPr>
              <a:t>-&lt;version&gt;/</a:t>
            </a:r>
            <a:r>
              <a:rPr lang="en-US" b="1" dirty="0" err="1">
                <a:highlight>
                  <a:srgbClr val="FFFF00"/>
                </a:highlight>
              </a:rPr>
              <a:t>etc</a:t>
            </a:r>
            <a:r>
              <a:rPr lang="en-US" b="1" dirty="0">
                <a:highlight>
                  <a:srgbClr val="FFFF00"/>
                </a:highlight>
              </a:rPr>
              <a:t>/</a:t>
            </a:r>
            <a:r>
              <a:rPr lang="en-US" b="1" dirty="0" err="1">
                <a:highlight>
                  <a:srgbClr val="FFFF00"/>
                </a:highlight>
              </a:rPr>
              <a:t>collectd.conf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MBean</a:t>
            </a:r>
            <a:r>
              <a:rPr lang="en-US" dirty="0"/>
              <a:t> "</a:t>
            </a:r>
            <a:r>
              <a:rPr lang="en-US" dirty="0" err="1"/>
              <a:t>QueueMetrics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ObjectName</a:t>
            </a:r>
            <a:r>
              <a:rPr lang="en-US" dirty="0"/>
              <a:t> "</a:t>
            </a:r>
            <a:r>
              <a:rPr lang="en-US" dirty="0" err="1"/>
              <a:t>Hadoop:service</a:t>
            </a:r>
            <a:r>
              <a:rPr lang="en-US" dirty="0"/>
              <a:t>=</a:t>
            </a:r>
            <a:r>
              <a:rPr lang="en-US" dirty="0" err="1"/>
              <a:t>ResourceManager,name</a:t>
            </a:r>
            <a:r>
              <a:rPr lang="en-US" dirty="0"/>
              <a:t>=QueueMetrics,q0=root"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InstancePrefix</a:t>
            </a:r>
            <a:r>
              <a:rPr lang="en-US" dirty="0"/>
              <a:t> "rm“</a:t>
            </a:r>
          </a:p>
          <a:p>
            <a:pPr marL="0" indent="0">
              <a:buNone/>
            </a:pPr>
            <a:r>
              <a:rPr lang="en-US" dirty="0"/>
              <a:t>	.</a:t>
            </a:r>
          </a:p>
          <a:p>
            <a:pPr marL="0" indent="0">
              <a:buNone/>
            </a:pPr>
            <a:r>
              <a:rPr lang="en-US" dirty="0"/>
              <a:t>	.</a:t>
            </a:r>
          </a:p>
          <a:p>
            <a:pPr marL="0" indent="0">
              <a:buNone/>
            </a:pPr>
            <a:r>
              <a:rPr lang="en-US" dirty="0"/>
              <a:t>	.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dirty="0" err="1"/>
              <a:t>MBean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For Sub-Queues we have to change the tag as </a:t>
            </a:r>
          </a:p>
          <a:p>
            <a:pPr lvl="2"/>
            <a:r>
              <a:rPr lang="en-US" dirty="0"/>
              <a:t>q0=root, q1 = subqueue1  or </a:t>
            </a:r>
          </a:p>
          <a:p>
            <a:pPr lvl="2"/>
            <a:r>
              <a:rPr lang="en-US" dirty="0"/>
              <a:t>q0=root, q1 = subqueue1 , q2 = sub-subque1 etc.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sv-SE" dirty="0"/>
          </a:p>
          <a:p>
            <a:pPr lvl="1">
              <a:buAutoNum type="arabicPeriod"/>
            </a:pPr>
            <a:endParaRPr lang="sv-S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7FA116-3300-4857-A611-9ECCD500AFE1}"/>
              </a:ext>
            </a:extLst>
          </p:cNvPr>
          <p:cNvSpPr/>
          <p:nvPr/>
        </p:nvSpPr>
        <p:spPr>
          <a:xfrm>
            <a:off x="-550765" y="365759"/>
            <a:ext cx="62283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 steps: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612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CCC4-D673-41D9-A119-E313E151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57" y="351181"/>
            <a:ext cx="8596668" cy="1320800"/>
          </a:xfrm>
        </p:spPr>
        <p:txBody>
          <a:bodyPr/>
          <a:lstStyle/>
          <a:p>
            <a:r>
              <a:rPr lang="en-US" b="1" dirty="0" err="1"/>
              <a:t>collectd.conf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1E81A-0B96-4672-A6E7-DBACBD47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92" y="1246947"/>
            <a:ext cx="8520317" cy="504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A48531-4B72-4A78-8D57-DF7C1AA17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563" y="1662121"/>
            <a:ext cx="2745685" cy="4770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689DF2-2E6C-4E49-9AF8-9BC916519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377" y="1823741"/>
            <a:ext cx="2745686" cy="504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DF1304-A04E-43BE-A921-64FE6FB32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471" y="209562"/>
            <a:ext cx="83248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2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B253-C30A-4142-9040-AB596277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Dash board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2EEBA-20D9-4ACB-95CF-A7FAE183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7870"/>
            <a:ext cx="9480457" cy="38188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Grafana dash board for yarn queue 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https://esekilxgp11.rnd.ki.sw.ericsson.se:3000/dashboard/db/yarn-queue?orgId=1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Grafana dash board for yarn sub queue monitoring :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https://esekilxgp11.rnd.ki.sw.ericsson.se:3000/dashboard/db/yarn-sub-queue?orgId=1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70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07DE-7584-4A48-9C50-65DEF57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Queue set up in Grafana dash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1B44-5FB6-49D8-B2A5-50B1514B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381761"/>
            <a:ext cx="2838028" cy="4659602"/>
          </a:xfrm>
        </p:spPr>
        <p:txBody>
          <a:bodyPr>
            <a:normAutofit/>
          </a:bodyPr>
          <a:lstStyle/>
          <a:p>
            <a:r>
              <a:rPr lang="en-US" dirty="0"/>
              <a:t>Create new dash board </a:t>
            </a:r>
          </a:p>
          <a:p>
            <a:r>
              <a:rPr lang="en-US" dirty="0"/>
              <a:t>Select the metric, aggregator , alias as shown </a:t>
            </a:r>
          </a:p>
          <a:p>
            <a:r>
              <a:rPr lang="en-US" dirty="0"/>
              <a:t>Add the queue name in the filter as shown </a:t>
            </a:r>
          </a:p>
          <a:p>
            <a:r>
              <a:rPr lang="en-US" dirty="0"/>
              <a:t>Save your changes into the dash board </a:t>
            </a:r>
          </a:p>
          <a:p>
            <a:r>
              <a:rPr lang="en-US" dirty="0"/>
              <a:t>Metrics can be monitored by the dashboard now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84478-2510-42E5-84E4-A9F909EE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59" y="1381761"/>
            <a:ext cx="8463280" cy="2772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EDE0AB-7689-42AB-B4D8-2898C1AAB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2020">
            <a:off x="4002523" y="3824649"/>
            <a:ext cx="7767248" cy="466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59481-5C1A-4ED7-956D-B1DEB98D84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62" b="42925"/>
          <a:stretch/>
        </p:blipFill>
        <p:spPr>
          <a:xfrm>
            <a:off x="8676642" y="98763"/>
            <a:ext cx="2698052" cy="1163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6DEF6-69CA-4805-B451-0AF89F3C35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817"/>
          <a:stretch/>
        </p:blipFill>
        <p:spPr>
          <a:xfrm>
            <a:off x="3091069" y="4622541"/>
            <a:ext cx="4466186" cy="20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8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BF72-3D1B-48D6-9994-3252151B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084C-6FD9-4D11-9F56-84CB55BDA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04" y="1262269"/>
            <a:ext cx="9599726" cy="51087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Post implementing DA there were various jobs which were not getting adequate resources. With this solution implemented ,we can monitor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vcores</a:t>
            </a:r>
            <a:r>
              <a:rPr lang="en-US" dirty="0"/>
              <a:t> and memory consumed by the jobs.</a:t>
            </a:r>
          </a:p>
          <a:p>
            <a:r>
              <a:rPr lang="en-US" dirty="0"/>
              <a:t>YARN queue monitoring helps graphical visualization of the resources per queue e.g. CPU/</a:t>
            </a:r>
            <a:r>
              <a:rPr lang="en-US" dirty="0" err="1"/>
              <a:t>Vcores</a:t>
            </a:r>
            <a:r>
              <a:rPr lang="en-US" dirty="0"/>
              <a:t>/Memory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It act as a graphical monitoring tool to tune the jobs/cluster resources for effective use.</a:t>
            </a:r>
          </a:p>
          <a:p>
            <a:r>
              <a:rPr lang="en-US" dirty="0"/>
              <a:t> Rather than reading YARN Logs or RM logs or Spark History Server logs this can be easily understood by Application Developers as well.</a:t>
            </a:r>
          </a:p>
          <a:p>
            <a:r>
              <a:rPr lang="en-US" dirty="0"/>
              <a:t>It has been integrated with Grafana, which is our central monitoring tool , so, it unifies the monitoring.</a:t>
            </a:r>
          </a:p>
          <a:p>
            <a:r>
              <a:rPr lang="en-US" dirty="0"/>
              <a:t> The same process can be used for Historical Analysis using </a:t>
            </a:r>
            <a:r>
              <a:rPr lang="en-US" dirty="0" err="1"/>
              <a:t>OpenTSDB</a:t>
            </a:r>
            <a:r>
              <a:rPr lang="en-US" dirty="0"/>
              <a:t> Data which is a Time Series DB.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338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CA7E32468A49409FF6C400833FFF5D" ma:contentTypeVersion="6" ma:contentTypeDescription="Create a new document." ma:contentTypeScope="" ma:versionID="690ca42adaee4281e93bb3700cb4c283">
  <xsd:schema xmlns:xsd="http://www.w3.org/2001/XMLSchema" xmlns:xs="http://www.w3.org/2001/XMLSchema" xmlns:p="http://schemas.microsoft.com/office/2006/metadata/properties" xmlns:ns2="9e2293db-ff65-4482-823b-8f16d77476d9" xmlns:ns3="b516cfe0-3b14-4329-98fc-9d7a144a9367" targetNamespace="http://schemas.microsoft.com/office/2006/metadata/properties" ma:root="true" ma:fieldsID="96acf1b3ea382da507693c76f76093e5" ns2:_="" ns3:_="">
    <xsd:import namespace="9e2293db-ff65-4482-823b-8f16d77476d9"/>
    <xsd:import namespace="b516cfe0-3b14-4329-98fc-9d7a144a93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293db-ff65-4482-823b-8f16d7747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6cfe0-3b14-4329-98fc-9d7a144a936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509B67-8556-418D-BAAF-090115CAC1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FDA0B5-A9D8-4772-BA4D-4320D34ACA5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9e2293db-ff65-4482-823b-8f16d77476d9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b516cfe0-3b14-4329-98fc-9d7a144a936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B49BD3-128B-4157-99E2-04CB3A032678}">
  <ds:schemaRefs>
    <ds:schemaRef ds:uri="9e2293db-ff65-4482-823b-8f16d77476d9"/>
    <ds:schemaRef ds:uri="b516cfe0-3b14-4329-98fc-9d7a144a93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432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Wow Technical Deliverable</vt:lpstr>
      <vt:lpstr>Problem Statement</vt:lpstr>
      <vt:lpstr>Solution Delivered/Implemented</vt:lpstr>
      <vt:lpstr>PowerPoint Presentation</vt:lpstr>
      <vt:lpstr>collectd.conf </vt:lpstr>
      <vt:lpstr>Grafana Dash board links</vt:lpstr>
      <vt:lpstr>Queue set up in Grafana dash board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 Technical Deliverable</dc:title>
  <dc:creator>Monalisha Praharaj M</dc:creator>
  <cp:lastModifiedBy>Monalisha Praharaj M</cp:lastModifiedBy>
  <cp:revision>24</cp:revision>
  <dcterms:created xsi:type="dcterms:W3CDTF">2019-08-05T10:58:49Z</dcterms:created>
  <dcterms:modified xsi:type="dcterms:W3CDTF">2019-08-06T10:36:53Z</dcterms:modified>
</cp:coreProperties>
</file>