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6FCE7E-03B5-4298-A908-3EF07E86C9B8}" v="110" dt="2019-07-23T06:35:17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banando Nayak" userId="04250c41-b8df-4071-b756-c0c5556d14fa" providerId="ADAL" clId="{5C6FCE7E-03B5-4298-A908-3EF07E86C9B8}"/>
    <pc:docChg chg="custSel modSld">
      <pc:chgData name="Sibanando Nayak" userId="04250c41-b8df-4071-b756-c0c5556d14fa" providerId="ADAL" clId="{5C6FCE7E-03B5-4298-A908-3EF07E86C9B8}" dt="2019-07-23T06:35:17.371" v="109" actId="20577"/>
      <pc:docMkLst>
        <pc:docMk/>
      </pc:docMkLst>
      <pc:sldChg chg="modSp">
        <pc:chgData name="Sibanando Nayak" userId="04250c41-b8df-4071-b756-c0c5556d14fa" providerId="ADAL" clId="{5C6FCE7E-03B5-4298-A908-3EF07E86C9B8}" dt="2019-07-23T06:35:17.371" v="109" actId="20577"/>
        <pc:sldMkLst>
          <pc:docMk/>
          <pc:sldMk cId="646124251" sldId="259"/>
        </pc:sldMkLst>
        <pc:spChg chg="mod">
          <ac:chgData name="Sibanando Nayak" userId="04250c41-b8df-4071-b756-c0c5556d14fa" providerId="ADAL" clId="{5C6FCE7E-03B5-4298-A908-3EF07E86C9B8}" dt="2019-07-23T06:35:17.371" v="109" actId="20577"/>
          <ac:spMkLst>
            <pc:docMk/>
            <pc:sldMk cId="646124251" sldId="259"/>
            <ac:spMk id="3" creationId="{2B1DEF86-34F0-414A-B4CD-956C4A622263}"/>
          </ac:spMkLst>
        </pc:spChg>
      </pc:sldChg>
    </pc:docChg>
  </pc:docChgLst>
  <pc:docChgLst>
    <pc:chgData name="Sibanando Nayak" userId="S::sibanando.nayak@ericsson.com::04250c41-b8df-4071-b756-c0c5556d14fa" providerId="AD" clId="Web-{A58C63DD-D262-4C77-917B-07C9FEFC2A42}"/>
    <pc:docChg chg="modSld">
      <pc:chgData name="Sibanando Nayak" userId="S::sibanando.nayak@ericsson.com::04250c41-b8df-4071-b756-c0c5556d14fa" providerId="AD" clId="Web-{A58C63DD-D262-4C77-917B-07C9FEFC2A42}" dt="2019-07-23T08:48:15.269" v="80" actId="20577"/>
      <pc:docMkLst>
        <pc:docMk/>
      </pc:docMkLst>
      <pc:sldChg chg="modSp">
        <pc:chgData name="Sibanando Nayak" userId="S::sibanando.nayak@ericsson.com::04250c41-b8df-4071-b756-c0c5556d14fa" providerId="AD" clId="Web-{A58C63DD-D262-4C77-917B-07C9FEFC2A42}" dt="2019-07-23T08:48:15.269" v="79" actId="20577"/>
        <pc:sldMkLst>
          <pc:docMk/>
          <pc:sldMk cId="646124251" sldId="259"/>
        </pc:sldMkLst>
        <pc:spChg chg="mod">
          <ac:chgData name="Sibanando Nayak" userId="S::sibanando.nayak@ericsson.com::04250c41-b8df-4071-b756-c0c5556d14fa" providerId="AD" clId="Web-{A58C63DD-D262-4C77-917B-07C9FEFC2A42}" dt="2019-07-23T08:48:15.269" v="79" actId="20577"/>
          <ac:spMkLst>
            <pc:docMk/>
            <pc:sldMk cId="646124251" sldId="259"/>
            <ac:spMk id="3" creationId="{2B1DEF86-34F0-414A-B4CD-956C4A6222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cdma-jira.rnd.ki.sw.ericsson.se/browse/RDIOP-27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9DFE-3BCF-4880-B22C-B2DF9A34D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Wow Technical Deliverable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F842C-80D7-4624-869B-C148E0B64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&lt;RDIOP-277/304: Configure Zeppelin </a:t>
            </a:r>
            <a:r>
              <a:rPr lang="en-US" err="1"/>
              <a:t>Notbook</a:t>
            </a:r>
            <a:r>
              <a:rPr lang="en-US"/>
              <a:t> and Setting up Spark and Hive&gt;</a:t>
            </a:r>
          </a:p>
          <a:p>
            <a:endParaRPr lang="en-US"/>
          </a:p>
          <a:p>
            <a:r>
              <a:rPr lang="en-US"/>
              <a:t>&lt;23</a:t>
            </a:r>
            <a:r>
              <a:rPr lang="en-US" baseline="30000"/>
              <a:t>rd</a:t>
            </a:r>
            <a:r>
              <a:rPr lang="en-US"/>
              <a:t> July 2019&gt;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534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768E-E087-45C4-856E-6D7BDFAA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B9C1A-B6F5-4B5F-92B2-328A3F52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need Zeppelin Notebooks in production cluster to use and test </a:t>
            </a:r>
            <a:r>
              <a:rPr lang="en-US" err="1"/>
              <a:t>scala</a:t>
            </a:r>
            <a:r>
              <a:rPr lang="en-US"/>
              <a:t> on our data. </a:t>
            </a:r>
          </a:p>
          <a:p>
            <a:r>
              <a:rPr lang="en-US"/>
              <a:t>We are not sure which edge node is more suitable for using as we do not know which nodes the other teams are working on, therefore if EGA can pick a suitable node that would work great.</a:t>
            </a:r>
          </a:p>
          <a:p>
            <a:r>
              <a:rPr lang="en-US"/>
              <a:t>We have requested the same thing before in the dev cluster, and now for the production. For the previous ticket for the dev cluster request, please refer to the ticket </a:t>
            </a:r>
            <a:r>
              <a:rPr lang="en-US">
                <a:hlinkClick r:id="rId2" tooltip="Follow link"/>
              </a:rPr>
              <a:t>https://wcdma-jira.rnd.ki.sw.ericsson.se/browse/RDIOP-277</a:t>
            </a:r>
            <a:r>
              <a:rPr lang="en-US"/>
              <a:t>.</a:t>
            </a:r>
          </a:p>
          <a:p>
            <a:endParaRPr lang="en-US"/>
          </a:p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184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608D-8567-469E-8470-2741211C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Delivered/Implemented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FC71-FA23-4086-9F52-196884E4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b="1"/>
              <a:t>Technical Details of the Solution:-</a:t>
            </a:r>
          </a:p>
          <a:p>
            <a:pPr marL="0" indent="0">
              <a:buNone/>
            </a:pPr>
            <a:endParaRPr lang="sv-SE"/>
          </a:p>
          <a:p>
            <a:pPr>
              <a:buAutoNum type="arabicPeriod"/>
            </a:pPr>
            <a:r>
              <a:rPr lang="sv-SE"/>
              <a:t>Need to install and configure Zeppline .</a:t>
            </a:r>
          </a:p>
          <a:p>
            <a:pPr>
              <a:buAutoNum type="arabicPeriod"/>
            </a:pPr>
            <a:r>
              <a:rPr lang="sv-SE"/>
              <a:t>Setting up Zeppline Notebook.</a:t>
            </a:r>
          </a:p>
          <a:p>
            <a:pPr>
              <a:buFont typeface="Wingdings 3" charset="2"/>
              <a:buAutoNum type="arabicPeriod"/>
            </a:pPr>
            <a:r>
              <a:rPr lang="sv-SE"/>
              <a:t>Test Hive and spark through Zeppline Notebook.</a:t>
            </a:r>
          </a:p>
          <a:p>
            <a:pPr>
              <a:buFont typeface="Wingdings 3" charset="2"/>
              <a:buAutoNum type="arabicPeriod"/>
            </a:pPr>
            <a:r>
              <a:rPr lang="sv-SE"/>
              <a:t>Deliver.</a:t>
            </a:r>
          </a:p>
          <a:p>
            <a:pPr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8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EF86-34F0-414A-B4CD-956C4A62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727969"/>
            <a:ext cx="8581544" cy="53133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Solution steps:</a:t>
            </a:r>
          </a:p>
          <a:p>
            <a:pPr marL="0" indent="0">
              <a:buNone/>
            </a:pPr>
            <a:endParaRPr lang="sv-SE"/>
          </a:p>
          <a:p>
            <a:pPr>
              <a:buAutoNum type="arabicPeriod"/>
            </a:pPr>
            <a:r>
              <a:rPr lang="sv-SE" err="1"/>
              <a:t>Open</a:t>
            </a:r>
            <a:r>
              <a:rPr lang="sv-SE"/>
              <a:t> source</a:t>
            </a:r>
          </a:p>
          <a:p>
            <a:pPr>
              <a:buAutoNum type="arabicPeriod"/>
            </a:pPr>
            <a:r>
              <a:rPr lang="sv-SE"/>
              <a:t>Not a </a:t>
            </a:r>
            <a:r>
              <a:rPr lang="sv-SE" err="1"/>
              <a:t>MapR</a:t>
            </a:r>
            <a:r>
              <a:rPr lang="sv-SE"/>
              <a:t> Product, no support from </a:t>
            </a:r>
            <a:r>
              <a:rPr lang="sv-SE" err="1"/>
              <a:t>MapR</a:t>
            </a:r>
            <a:r>
              <a:rPr lang="sv-SE"/>
              <a:t> . </a:t>
            </a:r>
          </a:p>
          <a:p>
            <a:pPr marL="0" indent="0" algn="ctr">
              <a:buNone/>
            </a:pPr>
            <a:r>
              <a:rPr lang="sv-SE">
                <a:hlinkClick r:id="" action="ppaction://noaction"/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6461242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CA7E32468A49409FF6C400833FFF5D" ma:contentTypeVersion="6" ma:contentTypeDescription="Create a new document." ma:contentTypeScope="" ma:versionID="690ca42adaee4281e93bb3700cb4c283">
  <xsd:schema xmlns:xsd="http://www.w3.org/2001/XMLSchema" xmlns:xs="http://www.w3.org/2001/XMLSchema" xmlns:p="http://schemas.microsoft.com/office/2006/metadata/properties" xmlns:ns2="9e2293db-ff65-4482-823b-8f16d77476d9" xmlns:ns3="b516cfe0-3b14-4329-98fc-9d7a144a9367" targetNamespace="http://schemas.microsoft.com/office/2006/metadata/properties" ma:root="true" ma:fieldsID="96acf1b3ea382da507693c76f76093e5" ns2:_="" ns3:_="">
    <xsd:import namespace="9e2293db-ff65-4482-823b-8f16d77476d9"/>
    <xsd:import namespace="b516cfe0-3b14-4329-98fc-9d7a144a93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293db-ff65-4482-823b-8f16d7747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16cfe0-3b14-4329-98fc-9d7a144a936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FDA0B5-A9D8-4772-BA4D-4320D34ACA53}">
  <ds:schemaRefs>
    <ds:schemaRef ds:uri="9e2293db-ff65-4482-823b-8f16d77476d9"/>
    <ds:schemaRef ds:uri="b516cfe0-3b14-4329-98fc-9d7a144a93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B49BD3-128B-4157-99E2-04CB3A032678}">
  <ds:schemaRefs>
    <ds:schemaRef ds:uri="9e2293db-ff65-4482-823b-8f16d77476d9"/>
    <ds:schemaRef ds:uri="b516cfe0-3b14-4329-98fc-9d7a144a93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7509B67-8556-418D-BAAF-090115CAC1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Facet</vt:lpstr>
      <vt:lpstr>Wow Technical Deliverable</vt:lpstr>
      <vt:lpstr>Problem Statement</vt:lpstr>
      <vt:lpstr>Solution Delivered/Implemented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Wow Technical Deliverable</dc:title>
  <dc:creator>Vishal Garg B</dc:creator>
  <cp:revision>1</cp:revision>
  <dcterms:created xsi:type="dcterms:W3CDTF">2019-07-15T09:24:28Z</dcterms:created>
  <dcterms:modified xsi:type="dcterms:W3CDTF">2019-07-23T08:48:47Z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0x010100F6CA7E32468A49409FF6C400833FFF5D</vt:lpwstr>
  </property>
</Properties>
</file>