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0FA"/>
    <a:srgbClr val="F9B8FF"/>
    <a:srgbClr val="F6B4FF"/>
    <a:srgbClr val="E6A9F3"/>
    <a:srgbClr val="FF7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65"/>
  </p:normalViewPr>
  <p:slideViewPr>
    <p:cSldViewPr snapToGrid="0" snapToObjects="1">
      <p:cViewPr>
        <p:scale>
          <a:sx n="109" d="100"/>
          <a:sy n="109" d="100"/>
        </p:scale>
        <p:origin x="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AD2-5CE6-2640-8B16-B4C853F6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0EA8-4591-A248-9729-3C14D44D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7C65-07A9-204B-9950-BB4751C7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74A0-D57D-2545-B2AA-77C4ACDF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CE3D-945E-5548-B288-970808D0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0F00-D8A0-0A4B-A813-57E1B6B3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DB23-DF5E-1E4B-BDB2-F91C179C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C525-7DED-3E48-A42D-BD927DCA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9F7A9-770F-6B48-BD33-0FAD9CF2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E8E7-CDCF-B74C-A741-4E8EAE5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5E65F-A55F-674C-9FEF-048C233D2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CBC6-3531-B84E-827F-56B13D88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B7F7-F63A-B34E-B26D-C62B6FE0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D320-8323-4B43-ABF2-14107A7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4F56-4E84-F14E-AA7B-597FCC65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206-FCDD-9846-A7DD-19EBB0F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B473-13DA-5C44-8A5B-C0C63A76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FD97-B4B5-EB4E-99BC-971A1C7C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CDB9-0F7C-A04B-A8C8-04645A5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6AB5-76E1-AC42-8431-33803E4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8CE7-7CA8-9B42-A1EA-C139A697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9650-B9D7-BE46-A030-979CA192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28FD-CEB9-3E48-BAF5-E1B0155D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A96FA-5718-3E47-832F-955F4B8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BEBA-1ED4-6243-8456-3B36C90B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9B8D-2E30-7946-8C9B-ABCC489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01EC-C6D3-1A46-AB58-5BD9C0BE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3960-2D62-3E47-82A6-2C003DE7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C893-CE81-6D4A-BBC2-065C7B88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B7379-9858-4642-8A3F-F2B2CDE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1DD8-A773-C047-8483-3843FBAE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C13-0526-9C43-821D-D5716092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A3F2-4933-1148-8B12-48BEA393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03FFE-C19D-174A-87E3-F3FCBD44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2F5F-37B2-AC42-A413-F5B7BB6B9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4EF4-2ED5-C64A-AB53-126474B90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CA477-9B6D-3F43-ADCE-A9848546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6BA33-2D8B-2D41-AB73-9DF5E0B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B515-723F-8F48-8622-90EB725A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3FF3-814E-6E4A-8DD3-9B99E9BA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90AF3-7CAF-3948-9D46-DAE75489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525A-3C8F-6948-BF85-5EBFD580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035B-2F67-884B-94C2-C917C9E8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185BD-216E-FC4F-A50E-D8823A65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9A406-3527-9849-BC5E-1C43B4E1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9A6A-E193-4E4A-A383-52C2162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5DD7-8146-3840-8024-13B5189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854A-7E81-8E4B-8D9C-FDF1B292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B8D1-C3FA-7E4D-AB14-39EA2226E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8737B-1ADB-E540-921C-EBDDE790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929F6-778D-8441-88AB-801FC510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AE1C-4B2A-5B48-9F18-AB70EF5C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6B26-05AE-9047-A2A0-1FFF94EA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57CCD-CEBD-6A45-9BF3-EC786749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67C9A-92FC-8744-9C04-BCC946D4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07B0-FF6B-1B49-BC56-44937799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B52A-5300-E64E-B221-798AF489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5AE47-05E5-D34E-8BAA-01B7706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52019-525F-B143-B7B5-EF2FE1D8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95B5-D6C1-7F44-A3B3-9011BF95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8511-7C0B-3346-86F7-ED8FFFA2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AA3F-468A-F945-AD56-56009ABCD090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E099-410C-D040-A472-EFDBCDAF3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C3A5-4282-CF42-ACA2-CC437B222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084C-5F64-8E40-902A-DBA82AC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13FC4-DC62-5741-8188-5B865254AF64}"/>
              </a:ext>
            </a:extLst>
          </p:cNvPr>
          <p:cNvSpPr/>
          <p:nvPr/>
        </p:nvSpPr>
        <p:spPr>
          <a:xfrm>
            <a:off x="4005944" y="1945574"/>
            <a:ext cx="3113314" cy="3063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A8CCD-E96F-C64E-AF45-F8A8A54C5708}"/>
              </a:ext>
            </a:extLst>
          </p:cNvPr>
          <p:cNvSpPr/>
          <p:nvPr/>
        </p:nvSpPr>
        <p:spPr>
          <a:xfrm>
            <a:off x="5791697" y="2430482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1FF93-EEA5-A349-9118-0E09A8E10913}"/>
              </a:ext>
            </a:extLst>
          </p:cNvPr>
          <p:cNvSpPr/>
          <p:nvPr/>
        </p:nvSpPr>
        <p:spPr>
          <a:xfrm>
            <a:off x="4626430" y="2430482"/>
            <a:ext cx="708560" cy="2262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175C35-EFF1-044D-AC51-9263A5F5C6D5}"/>
              </a:ext>
            </a:extLst>
          </p:cNvPr>
          <p:cNvCxnSpPr/>
          <p:nvPr/>
        </p:nvCxnSpPr>
        <p:spPr>
          <a:xfrm>
            <a:off x="3459678" y="3329049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CC606B-B865-4941-8F3B-81B8AF24E465}"/>
              </a:ext>
            </a:extLst>
          </p:cNvPr>
          <p:cNvCxnSpPr>
            <a:cxnSpLocks/>
          </p:cNvCxnSpPr>
          <p:nvPr/>
        </p:nvCxnSpPr>
        <p:spPr>
          <a:xfrm>
            <a:off x="5334990" y="2610592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2F304-B988-7445-A5A3-43E722C2C1F1}"/>
              </a:ext>
            </a:extLst>
          </p:cNvPr>
          <p:cNvCxnSpPr/>
          <p:nvPr/>
        </p:nvCxnSpPr>
        <p:spPr>
          <a:xfrm>
            <a:off x="3459678" y="3730830"/>
            <a:ext cx="11667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F6CD1-4128-2A44-9281-B17827D577C6}"/>
              </a:ext>
            </a:extLst>
          </p:cNvPr>
          <p:cNvCxnSpPr>
            <a:cxnSpLocks/>
          </p:cNvCxnSpPr>
          <p:nvPr/>
        </p:nvCxnSpPr>
        <p:spPr>
          <a:xfrm>
            <a:off x="5334990" y="3012373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200348-369C-6F4F-A538-2B42680F6FFB}"/>
              </a:ext>
            </a:extLst>
          </p:cNvPr>
          <p:cNvSpPr/>
          <p:nvPr/>
        </p:nvSpPr>
        <p:spPr>
          <a:xfrm>
            <a:off x="5791696" y="3823854"/>
            <a:ext cx="999505" cy="868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73DE83-2B68-9A40-A737-7B5890346400}"/>
              </a:ext>
            </a:extLst>
          </p:cNvPr>
          <p:cNvCxnSpPr>
            <a:cxnSpLocks/>
          </p:cNvCxnSpPr>
          <p:nvPr/>
        </p:nvCxnSpPr>
        <p:spPr>
          <a:xfrm>
            <a:off x="5334989" y="4003964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53829F-6C75-2448-BBA6-E557E5AC32D7}"/>
              </a:ext>
            </a:extLst>
          </p:cNvPr>
          <p:cNvCxnSpPr>
            <a:cxnSpLocks/>
          </p:cNvCxnSpPr>
          <p:nvPr/>
        </p:nvCxnSpPr>
        <p:spPr>
          <a:xfrm>
            <a:off x="5334989" y="4405745"/>
            <a:ext cx="4567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8AD02F-ADFC-6347-BE40-14021A89E409}"/>
              </a:ext>
            </a:extLst>
          </p:cNvPr>
          <p:cNvSpPr txBox="1"/>
          <p:nvPr/>
        </p:nvSpPr>
        <p:spPr>
          <a:xfrm>
            <a:off x="4440503" y="936356"/>
            <a:ext cx="321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</a:t>
            </a:r>
            <a:r>
              <a:rPr lang="en-US" b="1" dirty="0" err="1"/>
              <a:t>NanoPU</a:t>
            </a:r>
            <a:r>
              <a:rPr lang="en-US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745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667E-3BED-4D4E-960E-C6F2F4662DFB}"/>
              </a:ext>
            </a:extLst>
          </p:cNvPr>
          <p:cNvSpPr txBox="1"/>
          <p:nvPr/>
        </p:nvSpPr>
        <p:spPr>
          <a:xfrm>
            <a:off x="4868015" y="948232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NanoPU</a:t>
            </a:r>
            <a:r>
              <a:rPr lang="en-US" b="1" dirty="0"/>
              <a:t> NIC Datapath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C789E-A955-EE4C-B141-0435E30B13FF}"/>
              </a:ext>
            </a:extLst>
          </p:cNvPr>
          <p:cNvSpPr/>
          <p:nvPr/>
        </p:nvSpPr>
        <p:spPr>
          <a:xfrm>
            <a:off x="3482693" y="2671947"/>
            <a:ext cx="973777" cy="11637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Arbiter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A2FE9-4152-9342-BD18-8F46AF91D963}"/>
              </a:ext>
            </a:extLst>
          </p:cNvPr>
          <p:cNvSpPr/>
          <p:nvPr/>
        </p:nvSpPr>
        <p:spPr>
          <a:xfrm>
            <a:off x="5256177" y="2671947"/>
            <a:ext cx="1816924" cy="1163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Event-driven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F80CA-0F67-1E47-B052-83826FB6BCF2}"/>
              </a:ext>
            </a:extLst>
          </p:cNvPr>
          <p:cNvSpPr/>
          <p:nvPr/>
        </p:nvSpPr>
        <p:spPr>
          <a:xfrm>
            <a:off x="9460676" y="4256708"/>
            <a:ext cx="918358" cy="116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EF8C8-03ED-A24A-8506-9E242A0804B5}"/>
              </a:ext>
            </a:extLst>
          </p:cNvPr>
          <p:cNvSpPr/>
          <p:nvPr/>
        </p:nvSpPr>
        <p:spPr>
          <a:xfrm>
            <a:off x="2006929" y="4256709"/>
            <a:ext cx="926276" cy="116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Decrypt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9F64B-69BD-1A4B-ADF9-54F7FCFFD34A}"/>
              </a:ext>
            </a:extLst>
          </p:cNvPr>
          <p:cNvSpPr/>
          <p:nvPr/>
        </p:nvSpPr>
        <p:spPr>
          <a:xfrm>
            <a:off x="7872808" y="2671947"/>
            <a:ext cx="1166294" cy="11637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71E7D-BA1D-194C-8E69-853D944D70C1}"/>
              </a:ext>
            </a:extLst>
          </p:cNvPr>
          <p:cNvSpPr txBox="1"/>
          <p:nvPr/>
        </p:nvSpPr>
        <p:spPr>
          <a:xfrm>
            <a:off x="366821" y="4653933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Rx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2CE80-321F-BC4F-A879-02AD05E29B69}"/>
              </a:ext>
            </a:extLst>
          </p:cNvPr>
          <p:cNvSpPr txBox="1"/>
          <p:nvPr/>
        </p:nvSpPr>
        <p:spPr>
          <a:xfrm>
            <a:off x="353644" y="3319289"/>
            <a:ext cx="14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59FF9-D6E5-AB41-80A7-83AE33B690B7}"/>
              </a:ext>
            </a:extLst>
          </p:cNvPr>
          <p:cNvSpPr txBox="1"/>
          <p:nvPr/>
        </p:nvSpPr>
        <p:spPr>
          <a:xfrm>
            <a:off x="10782263" y="4653933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93B5-DFAA-B646-BAE7-A78928096646}"/>
              </a:ext>
            </a:extLst>
          </p:cNvPr>
          <p:cNvSpPr txBox="1"/>
          <p:nvPr/>
        </p:nvSpPr>
        <p:spPr>
          <a:xfrm>
            <a:off x="10710000" y="3321064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 Rx </a:t>
            </a:r>
            <a:r>
              <a:rPr lang="en-US" dirty="0" err="1"/>
              <a:t>Pkts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363FE-01B0-EC4B-80F2-F30730D36D3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93397" y="3503955"/>
            <a:ext cx="16892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F161B-5731-934E-A6F6-F247D02AD77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6471" y="3253837"/>
            <a:ext cx="7997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0F9F2-D8B1-7A4E-AD74-C198CEEDC97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73101" y="3253838"/>
            <a:ext cx="799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163E0D-ED95-F044-874F-3961FB852A7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039102" y="3505730"/>
            <a:ext cx="16708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7211D7-2EF4-FF45-BF8B-701C926EA9A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610303" y="4838599"/>
            <a:ext cx="3966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D0BA0A-BFE8-B74B-9580-AAD63ECD132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379035" y="4838598"/>
            <a:ext cx="4032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35B96E2-1F7F-6D4A-A4B2-6F1B200D87A0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V="1">
            <a:off x="2933205" y="3835728"/>
            <a:ext cx="1036377" cy="10028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771A53D-4F32-5745-BD90-0DEB1F19A6A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8456880" y="3834802"/>
            <a:ext cx="1002871" cy="10047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232531-AA39-4044-B277-90BE6BA25E18}"/>
              </a:ext>
            </a:extLst>
          </p:cNvPr>
          <p:cNvSpPr txBox="1"/>
          <p:nvPr/>
        </p:nvSpPr>
        <p:spPr>
          <a:xfrm>
            <a:off x="353644" y="2817854"/>
            <a:ext cx="14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0 Tx </a:t>
            </a:r>
            <a:r>
              <a:rPr lang="en-US" dirty="0" err="1"/>
              <a:t>Pkts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8F709D-9270-3F46-9E28-112DAE5576D8}"/>
              </a:ext>
            </a:extLst>
          </p:cNvPr>
          <p:cNvCxnSpPr>
            <a:stCxn id="38" idx="3"/>
          </p:cNvCxnSpPr>
          <p:nvPr/>
        </p:nvCxnSpPr>
        <p:spPr>
          <a:xfrm>
            <a:off x="1793397" y="3002520"/>
            <a:ext cx="16892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180749-9FC3-464F-AA32-75C1D491FCE5}"/>
              </a:ext>
            </a:extLst>
          </p:cNvPr>
          <p:cNvSpPr txBox="1"/>
          <p:nvPr/>
        </p:nvSpPr>
        <p:spPr>
          <a:xfrm>
            <a:off x="10710000" y="2819629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0 Rx </a:t>
            </a:r>
            <a:r>
              <a:rPr lang="en-US" dirty="0" err="1"/>
              <a:t>Pkts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A75DB-8740-5D4E-82D3-A5EACDD44EF9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039102" y="3004295"/>
            <a:ext cx="167089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47C4AFF-9501-DC40-B422-9E51E57F3630}"/>
              </a:ext>
            </a:extLst>
          </p:cNvPr>
          <p:cNvCxnSpPr>
            <a:cxnSpLocks/>
          </p:cNvCxnSpPr>
          <p:nvPr/>
        </p:nvCxnSpPr>
        <p:spPr>
          <a:xfrm>
            <a:off x="7395215" y="1885988"/>
            <a:ext cx="0" cy="292549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625948-5607-CF40-B739-26E75A71BB5B}"/>
              </a:ext>
            </a:extLst>
          </p:cNvPr>
          <p:cNvSpPr txBox="1"/>
          <p:nvPr/>
        </p:nvSpPr>
        <p:spPr>
          <a:xfrm>
            <a:off x="1880696" y="398911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3B76-4F4A-CA4B-B146-2505BD8F5736}"/>
              </a:ext>
            </a:extLst>
          </p:cNvPr>
          <p:cNvSpPr txBox="1"/>
          <p:nvPr/>
        </p:nvSpPr>
        <p:spPr>
          <a:xfrm>
            <a:off x="1880696" y="2587830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B7F8-3BEF-194C-9747-A5108FB4309F}"/>
              </a:ext>
            </a:extLst>
          </p:cNvPr>
          <p:cNvSpPr txBox="1"/>
          <p:nvPr/>
        </p:nvSpPr>
        <p:spPr>
          <a:xfrm>
            <a:off x="4868015" y="94823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NIC-Core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B7EA-092F-6F48-89E7-FE1C91D152A2}"/>
              </a:ext>
            </a:extLst>
          </p:cNvPr>
          <p:cNvSpPr/>
          <p:nvPr/>
        </p:nvSpPr>
        <p:spPr>
          <a:xfrm>
            <a:off x="8532421" y="2255320"/>
            <a:ext cx="2200893" cy="2317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E79AF-6E01-7644-90A2-FDE2225FB6B1}"/>
              </a:ext>
            </a:extLst>
          </p:cNvPr>
          <p:cNvSpPr/>
          <p:nvPr/>
        </p:nvSpPr>
        <p:spPr>
          <a:xfrm>
            <a:off x="4077518" y="2255320"/>
            <a:ext cx="2376722" cy="1036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Reassembly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Per-Context Queues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C1E91-32E7-8C45-96DE-B93E3205A5A8}"/>
              </a:ext>
            </a:extLst>
          </p:cNvPr>
          <p:cNvSpPr/>
          <p:nvPr/>
        </p:nvSpPr>
        <p:spPr>
          <a:xfrm>
            <a:off x="4077517" y="3774969"/>
            <a:ext cx="2376722" cy="7976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Message Packetization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Per-Context Queues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EF506-7178-A340-AA79-4A11A5A3D682}"/>
              </a:ext>
            </a:extLst>
          </p:cNvPr>
          <p:cNvGrpSpPr/>
          <p:nvPr/>
        </p:nvGrpSpPr>
        <p:grpSpPr>
          <a:xfrm>
            <a:off x="6969779" y="2666197"/>
            <a:ext cx="880175" cy="201880"/>
            <a:chOff x="6274340" y="5985164"/>
            <a:chExt cx="1195239" cy="2018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1D78D-5F4C-3F4F-B9E7-CD5CACDCF6C3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D8D3EC-82EA-B845-9AC4-696F4FA04F6E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C65880-4FD4-E24B-89F3-AB62DE14C013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10A943-6B79-ED48-9455-3385ED31C4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85D4B-6434-CE4C-91D7-D3AF966518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236684-2899-7A40-B6AB-EA4359F176A3}"/>
              </a:ext>
            </a:extLst>
          </p:cNvPr>
          <p:cNvSpPr txBox="1"/>
          <p:nvPr/>
        </p:nvSpPr>
        <p:spPr>
          <a:xfrm>
            <a:off x="6879145" y="2311817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50113-86C8-B745-9A75-0870796908CE}"/>
              </a:ext>
            </a:extLst>
          </p:cNvPr>
          <p:cNvGrpSpPr/>
          <p:nvPr/>
        </p:nvGrpSpPr>
        <p:grpSpPr>
          <a:xfrm rot="10800000">
            <a:off x="6991839" y="4072843"/>
            <a:ext cx="880175" cy="201880"/>
            <a:chOff x="6274340" y="5985164"/>
            <a:chExt cx="1195239" cy="2018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AEFAB4-320D-1047-8988-41506FADD685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5CBC84-2004-2547-B84B-21BE92FB5EC7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E256F5-CF35-B94F-B67A-780D12855CB7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1413D7E-A531-D244-83D6-D25F0F64089E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6FD131-F6F6-E242-95C1-36AEBD465165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AA6CF7-E595-E142-8380-CD5F8BC3547D}"/>
              </a:ext>
            </a:extLst>
          </p:cNvPr>
          <p:cNvSpPr txBox="1"/>
          <p:nvPr/>
        </p:nvSpPr>
        <p:spPr>
          <a:xfrm>
            <a:off x="6893958" y="3703510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BB282-D9E4-504B-AF24-4623D4577581}"/>
              </a:ext>
            </a:extLst>
          </p:cNvPr>
          <p:cNvCxnSpPr/>
          <p:nvPr/>
        </p:nvCxnSpPr>
        <p:spPr>
          <a:xfrm>
            <a:off x="6454239" y="3107034"/>
            <a:ext cx="2078182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F8B1B-DF46-D541-A0AE-6960C4491BBB}"/>
              </a:ext>
            </a:extLst>
          </p:cNvPr>
          <p:cNvSpPr txBox="1"/>
          <p:nvPr/>
        </p:nvSpPr>
        <p:spPr>
          <a:xfrm>
            <a:off x="6893957" y="307760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Interrupt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DD6837-EBC8-4A4F-BB2A-82E4AF1C3B8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173486" y="2772496"/>
            <a:ext cx="904032" cy="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3984F8-F623-AA4F-A349-3A28D50CC4A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454240" y="2773495"/>
            <a:ext cx="485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8447F-9E10-1A41-9288-3619A92DD28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849954" y="2767137"/>
            <a:ext cx="682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CF4A0-61C8-A94D-84E1-4B403673B818}"/>
              </a:ext>
            </a:extLst>
          </p:cNvPr>
          <p:cNvCxnSpPr>
            <a:cxnSpLocks/>
          </p:cNvCxnSpPr>
          <p:nvPr/>
        </p:nvCxnSpPr>
        <p:spPr>
          <a:xfrm flipH="1">
            <a:off x="7864393" y="4173781"/>
            <a:ext cx="66802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3F2A60-D40B-D441-AAC1-5AD6E1461370}"/>
              </a:ext>
            </a:extLst>
          </p:cNvPr>
          <p:cNvCxnSpPr>
            <a:cxnSpLocks/>
            <a:stCxn id="25" idx="3"/>
            <a:endCxn id="11" idx="3"/>
          </p:cNvCxnSpPr>
          <p:nvPr/>
        </p:nvCxnSpPr>
        <p:spPr>
          <a:xfrm flipH="1">
            <a:off x="6454239" y="4173783"/>
            <a:ext cx="537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D9914D-4D40-9A4D-B23E-54C82868A43E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150531" y="4173783"/>
            <a:ext cx="926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D5CEA13-C40D-B341-A64F-D68742F244ED}"/>
              </a:ext>
            </a:extLst>
          </p:cNvPr>
          <p:cNvSpPr txBox="1"/>
          <p:nvPr/>
        </p:nvSpPr>
        <p:spPr>
          <a:xfrm>
            <a:off x="9321628" y="188598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6C3BF1-9390-D543-BB3F-074B00207757}"/>
              </a:ext>
            </a:extLst>
          </p:cNvPr>
          <p:cNvSpPr/>
          <p:nvPr/>
        </p:nvSpPr>
        <p:spPr>
          <a:xfrm>
            <a:off x="8532420" y="2438593"/>
            <a:ext cx="788575" cy="1950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758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0C714C-56DA-AE4A-87D6-C56FD43255BB}"/>
              </a:ext>
            </a:extLst>
          </p:cNvPr>
          <p:cNvCxnSpPr>
            <a:cxnSpLocks/>
          </p:cNvCxnSpPr>
          <p:nvPr/>
        </p:nvCxnSpPr>
        <p:spPr>
          <a:xfrm flipH="1">
            <a:off x="7389067" y="1885988"/>
            <a:ext cx="6148" cy="375370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A43281-FABA-4742-8467-429C74453073}"/>
              </a:ext>
            </a:extLst>
          </p:cNvPr>
          <p:cNvSpPr txBox="1"/>
          <p:nvPr/>
        </p:nvSpPr>
        <p:spPr>
          <a:xfrm>
            <a:off x="927158" y="48268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Tx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0D83C-93FB-3142-9135-B2644A915CFA}"/>
              </a:ext>
            </a:extLst>
          </p:cNvPr>
          <p:cNvSpPr txBox="1"/>
          <p:nvPr/>
        </p:nvSpPr>
        <p:spPr>
          <a:xfrm>
            <a:off x="976685" y="2842366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Rx </a:t>
            </a:r>
            <a:r>
              <a:rPr lang="en-US" dirty="0" err="1"/>
              <a:t>Pkts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69AA2-34DE-0E4D-AE68-5150598F6461}"/>
              </a:ext>
            </a:extLst>
          </p:cNvPr>
          <p:cNvSpPr/>
          <p:nvPr/>
        </p:nvSpPr>
        <p:spPr>
          <a:xfrm>
            <a:off x="8532421" y="2255319"/>
            <a:ext cx="2200893" cy="33843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E897C-90F1-0746-9463-A63A18434FF6}"/>
              </a:ext>
            </a:extLst>
          </p:cNvPr>
          <p:cNvSpPr/>
          <p:nvPr/>
        </p:nvSpPr>
        <p:spPr>
          <a:xfrm>
            <a:off x="3471160" y="1985498"/>
            <a:ext cx="2983080" cy="2083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7A956-D371-C64F-AFCC-12C72DB20309}"/>
              </a:ext>
            </a:extLst>
          </p:cNvPr>
          <p:cNvSpPr/>
          <p:nvPr/>
        </p:nvSpPr>
        <p:spPr>
          <a:xfrm>
            <a:off x="3466448" y="4511800"/>
            <a:ext cx="2983079" cy="11278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Message Packetization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Per-Context Queues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507DA-7E86-8447-8280-749FBDA82852}"/>
              </a:ext>
            </a:extLst>
          </p:cNvPr>
          <p:cNvSpPr txBox="1"/>
          <p:nvPr/>
        </p:nvSpPr>
        <p:spPr>
          <a:xfrm>
            <a:off x="6879145" y="2311817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66B448-5F2C-334E-BCDC-14747AA70F27}"/>
              </a:ext>
            </a:extLst>
          </p:cNvPr>
          <p:cNvGrpSpPr/>
          <p:nvPr/>
        </p:nvGrpSpPr>
        <p:grpSpPr>
          <a:xfrm rot="10800000">
            <a:off x="6989717" y="4971341"/>
            <a:ext cx="880175" cy="201880"/>
            <a:chOff x="6274340" y="5985164"/>
            <a:chExt cx="1195239" cy="2018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DA2FB9-F702-CE4C-9B8E-3975D706A2FF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9A4F03-62F5-CB46-9CB5-DCD5E25CEB38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AC83C4-4EBA-BD49-A81F-CDDD9390D01B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48AE-6A28-3D45-8762-6A32A70CA039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F659C2-3056-2646-A77E-5387C43519DF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2ADE67-631C-6D47-AAEE-82E0866D6052}"/>
              </a:ext>
            </a:extLst>
          </p:cNvPr>
          <p:cNvSpPr txBox="1"/>
          <p:nvPr/>
        </p:nvSpPr>
        <p:spPr>
          <a:xfrm>
            <a:off x="6891836" y="4602008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 FIFO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0A64B-0821-2847-B569-2490A5B34BA2}"/>
              </a:ext>
            </a:extLst>
          </p:cNvPr>
          <p:cNvCxnSpPr>
            <a:cxnSpLocks/>
          </p:cNvCxnSpPr>
          <p:nvPr/>
        </p:nvCxnSpPr>
        <p:spPr>
          <a:xfrm>
            <a:off x="6145261" y="3107034"/>
            <a:ext cx="2387160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A48708-F7B0-174D-8164-5870D7110CFA}"/>
              </a:ext>
            </a:extLst>
          </p:cNvPr>
          <p:cNvSpPr txBox="1"/>
          <p:nvPr/>
        </p:nvSpPr>
        <p:spPr>
          <a:xfrm>
            <a:off x="6893957" y="307760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Interrupt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661BD5-87A9-4B40-8ED6-D7D62026DC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69475" y="3027032"/>
            <a:ext cx="12016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5D3517-5E09-3D44-AAD8-3C112CA3FD7C}"/>
              </a:ext>
            </a:extLst>
          </p:cNvPr>
          <p:cNvCxnSpPr>
            <a:cxnSpLocks/>
          </p:cNvCxnSpPr>
          <p:nvPr/>
        </p:nvCxnSpPr>
        <p:spPr>
          <a:xfrm>
            <a:off x="6482624" y="2773498"/>
            <a:ext cx="457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7068D-95B2-C742-ABBB-93C38475FF1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49954" y="2767137"/>
            <a:ext cx="682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6B7D31-8E1A-DA41-B32A-A07B4ABF6BDC}"/>
              </a:ext>
            </a:extLst>
          </p:cNvPr>
          <p:cNvCxnSpPr>
            <a:cxnSpLocks/>
          </p:cNvCxnSpPr>
          <p:nvPr/>
        </p:nvCxnSpPr>
        <p:spPr>
          <a:xfrm flipH="1">
            <a:off x="7862271" y="5072279"/>
            <a:ext cx="66802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5387B-3AD2-2540-ACA9-1156BA717FE0}"/>
              </a:ext>
            </a:extLst>
          </p:cNvPr>
          <p:cNvCxnSpPr>
            <a:cxnSpLocks/>
            <a:stCxn id="18" idx="3"/>
            <a:endCxn id="9" idx="3"/>
          </p:cNvCxnSpPr>
          <p:nvPr/>
        </p:nvCxnSpPr>
        <p:spPr>
          <a:xfrm flipH="1">
            <a:off x="6449527" y="5072281"/>
            <a:ext cx="540190" cy="3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905FD1-7761-D646-B7CD-D90A941BFC2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96993" y="5011554"/>
            <a:ext cx="926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3E4C0A-FFCC-E047-9844-85D89D808B68}"/>
              </a:ext>
            </a:extLst>
          </p:cNvPr>
          <p:cNvSpPr txBox="1"/>
          <p:nvPr/>
        </p:nvSpPr>
        <p:spPr>
          <a:xfrm>
            <a:off x="9321628" y="188598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34B2E7-3536-4742-A7FC-C7454C7F3E94}"/>
              </a:ext>
            </a:extLst>
          </p:cNvPr>
          <p:cNvSpPr/>
          <p:nvPr/>
        </p:nvSpPr>
        <p:spPr>
          <a:xfrm>
            <a:off x="8532420" y="2438593"/>
            <a:ext cx="788575" cy="2228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F010F2-BA31-A640-8175-7B32B5E413F7}"/>
              </a:ext>
            </a:extLst>
          </p:cNvPr>
          <p:cNvSpPr txBox="1"/>
          <p:nvPr/>
        </p:nvSpPr>
        <p:spPr>
          <a:xfrm>
            <a:off x="4868015" y="948232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Scheduler Figure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29B1EB-FE9B-9947-887E-58118F5271CB}"/>
              </a:ext>
            </a:extLst>
          </p:cNvPr>
          <p:cNvSpPr txBox="1"/>
          <p:nvPr/>
        </p:nvSpPr>
        <p:spPr>
          <a:xfrm>
            <a:off x="3731263" y="2008789"/>
            <a:ext cx="16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Priority 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CE062-81B2-CD47-B2CE-F5A6157165E0}"/>
              </a:ext>
            </a:extLst>
          </p:cNvPr>
          <p:cNvSpPr txBox="1"/>
          <p:nvPr/>
        </p:nvSpPr>
        <p:spPr>
          <a:xfrm>
            <a:off x="3707987" y="279055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Priority (0)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062E33-B198-7744-A341-A2D452E69B57}"/>
              </a:ext>
            </a:extLst>
          </p:cNvPr>
          <p:cNvSpPr/>
          <p:nvPr/>
        </p:nvSpPr>
        <p:spPr>
          <a:xfrm>
            <a:off x="4730287" y="2405776"/>
            <a:ext cx="228288" cy="2002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90DB9-D53C-BA44-AA19-97BAB556081A}"/>
              </a:ext>
            </a:extLst>
          </p:cNvPr>
          <p:cNvGrpSpPr/>
          <p:nvPr/>
        </p:nvGrpSpPr>
        <p:grpSpPr>
          <a:xfrm>
            <a:off x="4078400" y="2405776"/>
            <a:ext cx="880175" cy="201880"/>
            <a:chOff x="6274340" y="5985164"/>
            <a:chExt cx="1195239" cy="2018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A40175-57CC-874B-BCCA-FF5CDD465980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CDDBB-D8EE-7949-B827-EDEB035DF4F9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92CB32-E36A-6046-BD17-151AEA4937F3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390BC7-6151-554D-B528-280E63B5ADB7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2E02D7-9611-ED46-AD59-97117F6F600F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733970D-2D42-5D4E-963C-80912D52BA0D}"/>
              </a:ext>
            </a:extLst>
          </p:cNvPr>
          <p:cNvSpPr/>
          <p:nvPr/>
        </p:nvSpPr>
        <p:spPr>
          <a:xfrm>
            <a:off x="4713001" y="3189793"/>
            <a:ext cx="228288" cy="200286"/>
          </a:xfrm>
          <a:prstGeom prst="rect">
            <a:avLst/>
          </a:prstGeom>
          <a:solidFill>
            <a:srgbClr val="FF7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FBCFCEE-166D-8244-80C9-500C01090340}"/>
              </a:ext>
            </a:extLst>
          </p:cNvPr>
          <p:cNvSpPr/>
          <p:nvPr/>
        </p:nvSpPr>
        <p:spPr>
          <a:xfrm rot="5400000">
            <a:off x="5252437" y="2554108"/>
            <a:ext cx="1242338" cy="5433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573A2E-14BB-6F49-B65A-C641012D2FAF}"/>
              </a:ext>
            </a:extLst>
          </p:cNvPr>
          <p:cNvGrpSpPr/>
          <p:nvPr/>
        </p:nvGrpSpPr>
        <p:grpSpPr>
          <a:xfrm>
            <a:off x="4062435" y="3177734"/>
            <a:ext cx="880175" cy="201880"/>
            <a:chOff x="6274340" y="5985164"/>
            <a:chExt cx="1195239" cy="2018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10E238-6A95-8E4D-A6EF-53C7FBE85307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497F9F-C678-6844-A42D-474FF0015F1F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6F01F1-C142-CA48-84AF-7D27351CCE8A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2874C0-F6E7-0F4A-92CD-EA4690BD12E2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B4DC96-1BB7-004D-B1E6-4FE2D08CAD0F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2BD0CD5-8AEA-1A46-AA9D-33AAC9C48B79}"/>
              </a:ext>
            </a:extLst>
          </p:cNvPr>
          <p:cNvSpPr/>
          <p:nvPr/>
        </p:nvSpPr>
        <p:spPr>
          <a:xfrm>
            <a:off x="2727333" y="2460826"/>
            <a:ext cx="228288" cy="200286"/>
          </a:xfrm>
          <a:prstGeom prst="rect">
            <a:avLst/>
          </a:prstGeom>
          <a:solidFill>
            <a:srgbClr val="FF7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7A81A0-700A-9B4B-9D19-E77759F292F1}"/>
              </a:ext>
            </a:extLst>
          </p:cNvPr>
          <p:cNvSpPr/>
          <p:nvPr/>
        </p:nvSpPr>
        <p:spPr>
          <a:xfrm>
            <a:off x="7622348" y="2661112"/>
            <a:ext cx="228288" cy="2002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2A3A782-7787-7548-9890-46E548ACE5CF}"/>
              </a:ext>
            </a:extLst>
          </p:cNvPr>
          <p:cNvSpPr/>
          <p:nvPr/>
        </p:nvSpPr>
        <p:spPr>
          <a:xfrm>
            <a:off x="2238478" y="2044888"/>
            <a:ext cx="38014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94D215-076B-3240-93B9-5B2D97EBC007}"/>
              </a:ext>
            </a:extLst>
          </p:cNvPr>
          <p:cNvSpPr/>
          <p:nvPr/>
        </p:nvSpPr>
        <p:spPr>
          <a:xfrm>
            <a:off x="5031632" y="3091473"/>
            <a:ext cx="38014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97F953-DF34-BF44-A148-6EBCF82B3B73}"/>
              </a:ext>
            </a:extLst>
          </p:cNvPr>
          <p:cNvSpPr/>
          <p:nvPr/>
        </p:nvSpPr>
        <p:spPr>
          <a:xfrm>
            <a:off x="8114236" y="3179267"/>
            <a:ext cx="38014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8DD099-D484-3E47-AB05-13AC0AF0F74E}"/>
              </a:ext>
            </a:extLst>
          </p:cNvPr>
          <p:cNvSpPr/>
          <p:nvPr/>
        </p:nvSpPr>
        <p:spPr>
          <a:xfrm>
            <a:off x="8532420" y="2438592"/>
            <a:ext cx="394287" cy="301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1BBE4C-EAFB-3F43-8371-4908AC59C6B2}"/>
              </a:ext>
            </a:extLst>
          </p:cNvPr>
          <p:cNvSpPr/>
          <p:nvPr/>
        </p:nvSpPr>
        <p:spPr>
          <a:xfrm>
            <a:off x="8926707" y="2434220"/>
            <a:ext cx="394287" cy="3016985"/>
          </a:xfrm>
          <a:prstGeom prst="rect">
            <a:avLst/>
          </a:prstGeom>
          <a:solidFill>
            <a:srgbClr val="FF7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F0D4ED-D57C-404C-85FB-C5B31F99C29B}"/>
              </a:ext>
            </a:extLst>
          </p:cNvPr>
          <p:cNvSpPr txBox="1"/>
          <p:nvPr/>
        </p:nvSpPr>
        <p:spPr>
          <a:xfrm>
            <a:off x="8644798" y="3163363"/>
            <a:ext cx="53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</a:t>
            </a:r>
          </a:p>
          <a:p>
            <a:r>
              <a:rPr lang="en-US" dirty="0"/>
              <a:t>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CEB184-1EB4-5C42-BDBF-D2B2E4A93315}"/>
              </a:ext>
            </a:extLst>
          </p:cNvPr>
          <p:cNvSpPr/>
          <p:nvPr/>
        </p:nvSpPr>
        <p:spPr>
          <a:xfrm>
            <a:off x="7393378" y="2667830"/>
            <a:ext cx="228288" cy="2002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91F24-82CE-5D4A-A09F-5DBB9B9A0A94}"/>
              </a:ext>
            </a:extLst>
          </p:cNvPr>
          <p:cNvSpPr/>
          <p:nvPr/>
        </p:nvSpPr>
        <p:spPr>
          <a:xfrm>
            <a:off x="7160779" y="2664196"/>
            <a:ext cx="228288" cy="2002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85531E-B88B-E441-8AB8-08B6D48C3E7F}"/>
              </a:ext>
            </a:extLst>
          </p:cNvPr>
          <p:cNvGrpSpPr/>
          <p:nvPr/>
        </p:nvGrpSpPr>
        <p:grpSpPr>
          <a:xfrm>
            <a:off x="6969779" y="2666197"/>
            <a:ext cx="880175" cy="201880"/>
            <a:chOff x="6274340" y="5985164"/>
            <a:chExt cx="1195239" cy="2018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2E16FD-2C9A-7E47-9447-9FD31EA0FA14}"/>
                </a:ext>
              </a:extLst>
            </p:cNvPr>
            <p:cNvSpPr/>
            <p:nvPr/>
          </p:nvSpPr>
          <p:spPr>
            <a:xfrm>
              <a:off x="7160821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6F6E0C-451D-DC44-A164-9E3F853CF608}"/>
                </a:ext>
              </a:extLst>
            </p:cNvPr>
            <p:cNvSpPr/>
            <p:nvPr/>
          </p:nvSpPr>
          <p:spPr>
            <a:xfrm>
              <a:off x="6852063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B2DB32-FE11-AE40-8E85-6538C1B7E8DF}"/>
                </a:ext>
              </a:extLst>
            </p:cNvPr>
            <p:cNvSpPr/>
            <p:nvPr/>
          </p:nvSpPr>
          <p:spPr>
            <a:xfrm>
              <a:off x="6543305" y="5985164"/>
              <a:ext cx="308758" cy="201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D2EB3E-7596-8447-837C-FB9495F37B5E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598516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862BC0-09E9-804F-BDF2-5ECA93EC0BFD}"/>
                </a:ext>
              </a:extLst>
            </p:cNvPr>
            <p:cNvCxnSpPr>
              <a:cxnSpLocks/>
            </p:cNvCxnSpPr>
            <p:nvPr/>
          </p:nvCxnSpPr>
          <p:spPr>
            <a:xfrm>
              <a:off x="6274340" y="6187044"/>
              <a:ext cx="268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274CFDA-A94C-B148-B266-DFD1C5914D94}"/>
              </a:ext>
            </a:extLst>
          </p:cNvPr>
          <p:cNvSpPr/>
          <p:nvPr/>
        </p:nvSpPr>
        <p:spPr>
          <a:xfrm>
            <a:off x="4161034" y="3595762"/>
            <a:ext cx="1821861" cy="3691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956803-29CE-C94A-A3A6-924A728C54A7}"/>
              </a:ext>
            </a:extLst>
          </p:cNvPr>
          <p:cNvSpPr/>
          <p:nvPr/>
        </p:nvSpPr>
        <p:spPr>
          <a:xfrm>
            <a:off x="4161035" y="3603125"/>
            <a:ext cx="870598" cy="361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B2721E-6BDD-7F49-8082-12ACA86D660D}"/>
              </a:ext>
            </a:extLst>
          </p:cNvPr>
          <p:cNvSpPr/>
          <p:nvPr/>
        </p:nvSpPr>
        <p:spPr>
          <a:xfrm>
            <a:off x="5033504" y="3600241"/>
            <a:ext cx="939104" cy="361827"/>
          </a:xfrm>
          <a:prstGeom prst="rect">
            <a:avLst/>
          </a:prstGeom>
          <a:solidFill>
            <a:srgbClr val="FF7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0B9412-C2C0-114D-905C-33EA4EF2BE31}"/>
              </a:ext>
            </a:extLst>
          </p:cNvPr>
          <p:cNvSpPr txBox="1"/>
          <p:nvPr/>
        </p:nvSpPr>
        <p:spPr>
          <a:xfrm>
            <a:off x="4390151" y="3593330"/>
            <a:ext cx="14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context</a:t>
            </a:r>
          </a:p>
        </p:txBody>
      </p:sp>
    </p:spTree>
    <p:extLst>
      <p:ext uri="{BB962C8B-B14F-4D97-AF65-F5344CB8AC3E}">
        <p14:creationId xmlns:p14="http://schemas.microsoft.com/office/powerpoint/2010/main" val="190477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A1258-58E6-2A4F-B478-1EBC57738303}"/>
              </a:ext>
            </a:extLst>
          </p:cNvPr>
          <p:cNvSpPr/>
          <p:nvPr/>
        </p:nvSpPr>
        <p:spPr>
          <a:xfrm>
            <a:off x="4715838" y="904126"/>
            <a:ext cx="1910993" cy="1726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C014C-BD23-F54C-B5FF-8F0E9BCA8858}"/>
              </a:ext>
            </a:extLst>
          </p:cNvPr>
          <p:cNvSpPr txBox="1"/>
          <p:nvPr/>
        </p:nvSpPr>
        <p:spPr>
          <a:xfrm>
            <a:off x="5218752" y="903382"/>
            <a:ext cx="97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Rocket Tile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AE3DC-6B1F-B648-B018-EB02A56DF7C7}"/>
              </a:ext>
            </a:extLst>
          </p:cNvPr>
          <p:cNvSpPr/>
          <p:nvPr/>
        </p:nvSpPr>
        <p:spPr>
          <a:xfrm>
            <a:off x="4868239" y="1210414"/>
            <a:ext cx="78498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88CA-FC4C-C244-895E-E989ABE44D6B}"/>
              </a:ext>
            </a:extLst>
          </p:cNvPr>
          <p:cNvSpPr txBox="1"/>
          <p:nvPr/>
        </p:nvSpPr>
        <p:spPr>
          <a:xfrm>
            <a:off x="4923525" y="1210414"/>
            <a:ext cx="67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0E36B-C174-B140-9067-1AAB7156C940}"/>
              </a:ext>
            </a:extLst>
          </p:cNvPr>
          <p:cNvSpPr/>
          <p:nvPr/>
        </p:nvSpPr>
        <p:spPr>
          <a:xfrm>
            <a:off x="5934671" y="1210414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BEA4-E533-524C-9915-A2C1E4C5C92F}"/>
              </a:ext>
            </a:extLst>
          </p:cNvPr>
          <p:cNvSpPr txBox="1"/>
          <p:nvPr/>
        </p:nvSpPr>
        <p:spPr>
          <a:xfrm>
            <a:off x="5951517" y="1219685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PTW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36CF9-A529-334C-BF2A-7216EF12CDB0}"/>
              </a:ext>
            </a:extLst>
          </p:cNvPr>
          <p:cNvSpPr/>
          <p:nvPr/>
        </p:nvSpPr>
        <p:spPr>
          <a:xfrm>
            <a:off x="4998045" y="1710718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FE83A-BEC9-3046-9C05-0C393D30A035}"/>
              </a:ext>
            </a:extLst>
          </p:cNvPr>
          <p:cNvSpPr txBox="1"/>
          <p:nvPr/>
        </p:nvSpPr>
        <p:spPr>
          <a:xfrm>
            <a:off x="5020941" y="171071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L1I$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BB756-D2A4-0145-892B-929F2076D1D6}"/>
              </a:ext>
            </a:extLst>
          </p:cNvPr>
          <p:cNvSpPr/>
          <p:nvPr/>
        </p:nvSpPr>
        <p:spPr>
          <a:xfrm>
            <a:off x="5938646" y="1731117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8D72A-2497-5143-A6C2-917224CA18DB}"/>
              </a:ext>
            </a:extLst>
          </p:cNvPr>
          <p:cNvSpPr txBox="1"/>
          <p:nvPr/>
        </p:nvSpPr>
        <p:spPr>
          <a:xfrm>
            <a:off x="5934626" y="173111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L1D$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E6825-98F9-E845-B241-997913DFFEBF}"/>
              </a:ext>
            </a:extLst>
          </p:cNvPr>
          <p:cNvSpPr/>
          <p:nvPr/>
        </p:nvSpPr>
        <p:spPr>
          <a:xfrm>
            <a:off x="4868239" y="2251821"/>
            <a:ext cx="161994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D1114-24CB-E14E-AD55-AAE7D32C763F}"/>
              </a:ext>
            </a:extLst>
          </p:cNvPr>
          <p:cNvSpPr txBox="1"/>
          <p:nvPr/>
        </p:nvSpPr>
        <p:spPr>
          <a:xfrm>
            <a:off x="5249747" y="225182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TileBus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3DD15-22BC-E348-BA7D-90337E70F3A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53228" y="1364303"/>
            <a:ext cx="281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5D443F-7872-B74E-842B-88F2F701E62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64758" y="1528390"/>
            <a:ext cx="0" cy="18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19710-A778-7344-8F2A-DC9A640CDDC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211305" y="1527462"/>
            <a:ext cx="2881" cy="203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30881EB-A382-7A4B-BF9E-40BB9814BB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458844" y="1518191"/>
            <a:ext cx="479802" cy="366815"/>
          </a:xfrm>
          <a:prstGeom prst="bentConnector3">
            <a:avLst>
              <a:gd name="adj1" fmla="val 2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9D8EFE-7788-174C-899A-0B8D447F3844}"/>
              </a:ext>
            </a:extLst>
          </p:cNvPr>
          <p:cNvCxnSpPr>
            <a:cxnSpLocks/>
          </p:cNvCxnSpPr>
          <p:nvPr/>
        </p:nvCxnSpPr>
        <p:spPr>
          <a:xfrm>
            <a:off x="5260713" y="2038894"/>
            <a:ext cx="0" cy="21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58C64-FA3E-6D4B-A5A9-8C26BF8E38A3}"/>
              </a:ext>
            </a:extLst>
          </p:cNvPr>
          <p:cNvCxnSpPr>
            <a:cxnSpLocks/>
          </p:cNvCxnSpPr>
          <p:nvPr/>
        </p:nvCxnSpPr>
        <p:spPr>
          <a:xfrm>
            <a:off x="6215991" y="2038894"/>
            <a:ext cx="0" cy="21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ECC2C-9FB4-794A-B091-7153E0707EA6}"/>
              </a:ext>
            </a:extLst>
          </p:cNvPr>
          <p:cNvSpPr/>
          <p:nvPr/>
        </p:nvSpPr>
        <p:spPr>
          <a:xfrm>
            <a:off x="3719246" y="2955013"/>
            <a:ext cx="4525090" cy="385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A03E0A-9062-E04F-B831-F809B3731861}"/>
              </a:ext>
            </a:extLst>
          </p:cNvPr>
          <p:cNvSpPr txBox="1"/>
          <p:nvPr/>
        </p:nvSpPr>
        <p:spPr>
          <a:xfrm>
            <a:off x="5597940" y="2993652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SystemBus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F93F37-F57B-F94A-9168-671F5767C5E0}"/>
              </a:ext>
            </a:extLst>
          </p:cNvPr>
          <p:cNvSpPr/>
          <p:nvPr/>
        </p:nvSpPr>
        <p:spPr>
          <a:xfrm>
            <a:off x="7025287" y="2284144"/>
            <a:ext cx="1042425" cy="340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57C0E-FF2F-E447-9602-098DE7EB1C90}"/>
              </a:ext>
            </a:extLst>
          </p:cNvPr>
          <p:cNvSpPr txBox="1"/>
          <p:nvPr/>
        </p:nvSpPr>
        <p:spPr>
          <a:xfrm>
            <a:off x="7127826" y="2300258"/>
            <a:ext cx="837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FrontBus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DC73C2-C2CE-8246-83FD-F5F7CB85BFB7}"/>
              </a:ext>
            </a:extLst>
          </p:cNvPr>
          <p:cNvCxnSpPr>
            <a:cxnSpLocks/>
          </p:cNvCxnSpPr>
          <p:nvPr/>
        </p:nvCxnSpPr>
        <p:spPr>
          <a:xfrm>
            <a:off x="5725822" y="2630184"/>
            <a:ext cx="0" cy="32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6BB470-E6CA-0B46-83F1-A43E1F4BD051}"/>
              </a:ext>
            </a:extLst>
          </p:cNvPr>
          <p:cNvCxnSpPr>
            <a:cxnSpLocks/>
          </p:cNvCxnSpPr>
          <p:nvPr/>
        </p:nvCxnSpPr>
        <p:spPr>
          <a:xfrm>
            <a:off x="7552910" y="2626239"/>
            <a:ext cx="0" cy="32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4B97D3-4527-E441-9BDC-F33C122994A9}"/>
              </a:ext>
            </a:extLst>
          </p:cNvPr>
          <p:cNvSpPr/>
          <p:nvPr/>
        </p:nvSpPr>
        <p:spPr>
          <a:xfrm>
            <a:off x="3719246" y="3580025"/>
            <a:ext cx="883576" cy="38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225AC0-D7AF-F04A-990B-B2B6850E7807}"/>
              </a:ext>
            </a:extLst>
          </p:cNvPr>
          <p:cNvSpPr txBox="1"/>
          <p:nvPr/>
        </p:nvSpPr>
        <p:spPr>
          <a:xfrm>
            <a:off x="3939659" y="361866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L2$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19FFAB-050E-F846-9A35-FF872860BC0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161034" y="3340069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0A22E4-2E5D-0243-95C6-97FEC82FBB8D}"/>
              </a:ext>
            </a:extLst>
          </p:cNvPr>
          <p:cNvCxnSpPr>
            <a:cxnSpLocks/>
          </p:cNvCxnSpPr>
          <p:nvPr/>
        </p:nvCxnSpPr>
        <p:spPr>
          <a:xfrm>
            <a:off x="4161034" y="3965081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42C1A2-0AAD-3E4F-9586-CED686EAD7E4}"/>
              </a:ext>
            </a:extLst>
          </p:cNvPr>
          <p:cNvSpPr txBox="1"/>
          <p:nvPr/>
        </p:nvSpPr>
        <p:spPr>
          <a:xfrm>
            <a:off x="3755666" y="4205037"/>
            <a:ext cx="81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844A54-79B7-284D-B72E-C74321DFA878}"/>
              </a:ext>
            </a:extLst>
          </p:cNvPr>
          <p:cNvSpPr/>
          <p:nvPr/>
        </p:nvSpPr>
        <p:spPr>
          <a:xfrm>
            <a:off x="6626831" y="3580025"/>
            <a:ext cx="1617505" cy="385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4E0375-667F-2D46-9587-05DD3974C16F}"/>
              </a:ext>
            </a:extLst>
          </p:cNvPr>
          <p:cNvSpPr txBox="1"/>
          <p:nvPr/>
        </p:nvSpPr>
        <p:spPr>
          <a:xfrm>
            <a:off x="6977144" y="3618663"/>
            <a:ext cx="988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ControlBus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B8D3E1-0578-8D41-AA8C-16EB871C034F}"/>
              </a:ext>
            </a:extLst>
          </p:cNvPr>
          <p:cNvSpPr/>
          <p:nvPr/>
        </p:nvSpPr>
        <p:spPr>
          <a:xfrm>
            <a:off x="4787777" y="3580025"/>
            <a:ext cx="1685886" cy="385056"/>
          </a:xfrm>
          <a:prstGeom prst="rect">
            <a:avLst/>
          </a:prstGeom>
          <a:solidFill>
            <a:srgbClr val="F9B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C0B142-5328-F347-8700-81462D97E837}"/>
              </a:ext>
            </a:extLst>
          </p:cNvPr>
          <p:cNvSpPr txBox="1"/>
          <p:nvPr/>
        </p:nvSpPr>
        <p:spPr>
          <a:xfrm>
            <a:off x="5085594" y="3618664"/>
            <a:ext cx="1154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PeripheryBus</a:t>
            </a:r>
            <a:endParaRPr lang="en-US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646BA6-5BCF-8747-9676-BFE4020DDFFA}"/>
              </a:ext>
            </a:extLst>
          </p:cNvPr>
          <p:cNvCxnSpPr>
            <a:cxnSpLocks/>
          </p:cNvCxnSpPr>
          <p:nvPr/>
        </p:nvCxnSpPr>
        <p:spPr>
          <a:xfrm>
            <a:off x="5697033" y="3346287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743DF4-4C28-2F4B-8FB9-8F0D11FD4698}"/>
              </a:ext>
            </a:extLst>
          </p:cNvPr>
          <p:cNvCxnSpPr>
            <a:cxnSpLocks/>
          </p:cNvCxnSpPr>
          <p:nvPr/>
        </p:nvCxnSpPr>
        <p:spPr>
          <a:xfrm>
            <a:off x="7435583" y="3340069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E8C0908-9578-874F-8614-F95F9A668FDB}"/>
              </a:ext>
            </a:extLst>
          </p:cNvPr>
          <p:cNvSpPr/>
          <p:nvPr/>
        </p:nvSpPr>
        <p:spPr>
          <a:xfrm>
            <a:off x="7158193" y="4210850"/>
            <a:ext cx="554781" cy="335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B43515-664C-274F-B927-0A8231170953}"/>
              </a:ext>
            </a:extLst>
          </p:cNvPr>
          <p:cNvSpPr txBox="1"/>
          <p:nvPr/>
        </p:nvSpPr>
        <p:spPr>
          <a:xfrm>
            <a:off x="7188560" y="422480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PLIC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4739A2-101F-F04B-A2F0-2EBA7AFBA2F7}"/>
              </a:ext>
            </a:extLst>
          </p:cNvPr>
          <p:cNvCxnSpPr>
            <a:cxnSpLocks/>
          </p:cNvCxnSpPr>
          <p:nvPr/>
        </p:nvCxnSpPr>
        <p:spPr>
          <a:xfrm>
            <a:off x="7441238" y="3965081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544E4-E34B-D44D-AFB6-E27713F79DB4}"/>
              </a:ext>
            </a:extLst>
          </p:cNvPr>
          <p:cNvSpPr/>
          <p:nvPr/>
        </p:nvSpPr>
        <p:spPr>
          <a:xfrm>
            <a:off x="8700252" y="3074133"/>
            <a:ext cx="1096893" cy="655386"/>
          </a:xfrm>
          <a:prstGeom prst="rect">
            <a:avLst/>
          </a:prstGeom>
          <a:solidFill>
            <a:srgbClr val="597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IceNIC</a:t>
            </a:r>
            <a:endParaRPr lang="en-US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D0D4183-BF9A-FC43-99F4-CF3F2FF7331D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 flipH="1" flipV="1">
            <a:off x="7723275" y="3437434"/>
            <a:ext cx="821418" cy="1396800"/>
          </a:xfrm>
          <a:prstGeom prst="bentConnector4">
            <a:avLst>
              <a:gd name="adj1" fmla="val -27830"/>
              <a:gd name="adj2" fmla="val 99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509F0CAD-DD78-344C-8B77-C011CBA66F34}"/>
              </a:ext>
            </a:extLst>
          </p:cNvPr>
          <p:cNvCxnSpPr>
            <a:cxnSpLocks/>
            <a:stCxn id="59" idx="2"/>
            <a:endCxn id="66" idx="2"/>
          </p:cNvCxnSpPr>
          <p:nvPr/>
        </p:nvCxnSpPr>
        <p:spPr>
          <a:xfrm rot="5400000" flipH="1" flipV="1">
            <a:off x="7321928" y="2038310"/>
            <a:ext cx="235562" cy="3617979"/>
          </a:xfrm>
          <a:prstGeom prst="bentConnector3">
            <a:avLst>
              <a:gd name="adj1" fmla="val -3979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F498748-D7E3-DE42-8B81-ED8D5449E0E8}"/>
              </a:ext>
            </a:extLst>
          </p:cNvPr>
          <p:cNvCxnSpPr>
            <a:cxnSpLocks/>
            <a:stCxn id="66" idx="0"/>
            <a:endCxn id="42" idx="0"/>
          </p:cNvCxnSpPr>
          <p:nvPr/>
        </p:nvCxnSpPr>
        <p:spPr>
          <a:xfrm rot="16200000" flipV="1">
            <a:off x="8010662" y="1836096"/>
            <a:ext cx="773875" cy="1702200"/>
          </a:xfrm>
          <a:prstGeom prst="bentConnector3">
            <a:avLst>
              <a:gd name="adj1" fmla="val 1295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AC7A76-680E-A243-9275-773E404FB179}"/>
              </a:ext>
            </a:extLst>
          </p:cNvPr>
          <p:cNvCxnSpPr>
            <a:cxnSpLocks/>
          </p:cNvCxnSpPr>
          <p:nvPr/>
        </p:nvCxnSpPr>
        <p:spPr>
          <a:xfrm>
            <a:off x="9797145" y="3287060"/>
            <a:ext cx="394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B14CC7-A2BD-B846-A029-13892331E1D3}"/>
              </a:ext>
            </a:extLst>
          </p:cNvPr>
          <p:cNvCxnSpPr>
            <a:cxnSpLocks/>
          </p:cNvCxnSpPr>
          <p:nvPr/>
        </p:nvCxnSpPr>
        <p:spPr>
          <a:xfrm>
            <a:off x="9797145" y="3557094"/>
            <a:ext cx="3948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F3E388-A654-CB4C-A384-A9D3AB2F746E}"/>
              </a:ext>
            </a:extLst>
          </p:cNvPr>
          <p:cNvSpPr txBox="1"/>
          <p:nvPr/>
        </p:nvSpPr>
        <p:spPr>
          <a:xfrm>
            <a:off x="10191964" y="3230781"/>
            <a:ext cx="82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52269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A1258-58E6-2A4F-B478-1EBC57738303}"/>
              </a:ext>
            </a:extLst>
          </p:cNvPr>
          <p:cNvSpPr/>
          <p:nvPr/>
        </p:nvSpPr>
        <p:spPr>
          <a:xfrm>
            <a:off x="3755666" y="904126"/>
            <a:ext cx="2871166" cy="17260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C014C-BD23-F54C-B5FF-8F0E9BCA8858}"/>
              </a:ext>
            </a:extLst>
          </p:cNvPr>
          <p:cNvSpPr txBox="1"/>
          <p:nvPr/>
        </p:nvSpPr>
        <p:spPr>
          <a:xfrm>
            <a:off x="4463442" y="891328"/>
            <a:ext cx="159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nanoPU</a:t>
            </a:r>
            <a:r>
              <a:rPr lang="en-US" sz="1400" dirty="0"/>
              <a:t> Rocket Tile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AE3DC-6B1F-B648-B018-EB02A56DF7C7}"/>
              </a:ext>
            </a:extLst>
          </p:cNvPr>
          <p:cNvSpPr/>
          <p:nvPr/>
        </p:nvSpPr>
        <p:spPr>
          <a:xfrm>
            <a:off x="4868239" y="1210414"/>
            <a:ext cx="78498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88CA-FC4C-C244-895E-E989ABE44D6B}"/>
              </a:ext>
            </a:extLst>
          </p:cNvPr>
          <p:cNvSpPr txBox="1"/>
          <p:nvPr/>
        </p:nvSpPr>
        <p:spPr>
          <a:xfrm>
            <a:off x="4923525" y="1210414"/>
            <a:ext cx="67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0E36B-C174-B140-9067-1AAB7156C940}"/>
              </a:ext>
            </a:extLst>
          </p:cNvPr>
          <p:cNvSpPr/>
          <p:nvPr/>
        </p:nvSpPr>
        <p:spPr>
          <a:xfrm>
            <a:off x="5934671" y="1210414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BEA4-E533-524C-9915-A2C1E4C5C92F}"/>
              </a:ext>
            </a:extLst>
          </p:cNvPr>
          <p:cNvSpPr txBox="1"/>
          <p:nvPr/>
        </p:nvSpPr>
        <p:spPr>
          <a:xfrm>
            <a:off x="5951517" y="1219685"/>
            <a:ext cx="52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PTW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36CF9-A529-334C-BF2A-7216EF12CDB0}"/>
              </a:ext>
            </a:extLst>
          </p:cNvPr>
          <p:cNvSpPr/>
          <p:nvPr/>
        </p:nvSpPr>
        <p:spPr>
          <a:xfrm>
            <a:off x="4998045" y="1710718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FE83A-BEC9-3046-9C05-0C393D30A035}"/>
              </a:ext>
            </a:extLst>
          </p:cNvPr>
          <p:cNvSpPr txBox="1"/>
          <p:nvPr/>
        </p:nvSpPr>
        <p:spPr>
          <a:xfrm>
            <a:off x="5020941" y="171071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L1I$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BB756-D2A4-0145-892B-929F2076D1D6}"/>
              </a:ext>
            </a:extLst>
          </p:cNvPr>
          <p:cNvSpPr/>
          <p:nvPr/>
        </p:nvSpPr>
        <p:spPr>
          <a:xfrm>
            <a:off x="5938646" y="1731117"/>
            <a:ext cx="52533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8D72A-2497-5143-A6C2-917224CA18DB}"/>
              </a:ext>
            </a:extLst>
          </p:cNvPr>
          <p:cNvSpPr txBox="1"/>
          <p:nvPr/>
        </p:nvSpPr>
        <p:spPr>
          <a:xfrm>
            <a:off x="5934626" y="173111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L1D$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E6825-98F9-E845-B241-997913DFFEBF}"/>
              </a:ext>
            </a:extLst>
          </p:cNvPr>
          <p:cNvSpPr/>
          <p:nvPr/>
        </p:nvSpPr>
        <p:spPr>
          <a:xfrm>
            <a:off x="4868239" y="2251821"/>
            <a:ext cx="161994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D1114-24CB-E14E-AD55-AAE7D32C763F}"/>
              </a:ext>
            </a:extLst>
          </p:cNvPr>
          <p:cNvSpPr txBox="1"/>
          <p:nvPr/>
        </p:nvSpPr>
        <p:spPr>
          <a:xfrm>
            <a:off x="5249747" y="225182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TileBus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3DD15-22BC-E348-BA7D-90337E70F3A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53228" y="1364303"/>
            <a:ext cx="281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5D443F-7872-B74E-842B-88F2F701E62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64758" y="1528390"/>
            <a:ext cx="0" cy="18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19710-A778-7344-8F2A-DC9A640CDDC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211305" y="1527462"/>
            <a:ext cx="2881" cy="203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30881EB-A382-7A4B-BF9E-40BB9814BB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458844" y="1518191"/>
            <a:ext cx="479802" cy="366815"/>
          </a:xfrm>
          <a:prstGeom prst="bentConnector3">
            <a:avLst>
              <a:gd name="adj1" fmla="val 2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9D8EFE-7788-174C-899A-0B8D447F3844}"/>
              </a:ext>
            </a:extLst>
          </p:cNvPr>
          <p:cNvCxnSpPr>
            <a:cxnSpLocks/>
          </p:cNvCxnSpPr>
          <p:nvPr/>
        </p:nvCxnSpPr>
        <p:spPr>
          <a:xfrm>
            <a:off x="5260713" y="2038894"/>
            <a:ext cx="0" cy="21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58C64-FA3E-6D4B-A5A9-8C26BF8E38A3}"/>
              </a:ext>
            </a:extLst>
          </p:cNvPr>
          <p:cNvCxnSpPr>
            <a:cxnSpLocks/>
          </p:cNvCxnSpPr>
          <p:nvPr/>
        </p:nvCxnSpPr>
        <p:spPr>
          <a:xfrm>
            <a:off x="6215991" y="2038894"/>
            <a:ext cx="0" cy="212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2FECC2C-9FB4-794A-B091-7153E0707EA6}"/>
              </a:ext>
            </a:extLst>
          </p:cNvPr>
          <p:cNvSpPr/>
          <p:nvPr/>
        </p:nvSpPr>
        <p:spPr>
          <a:xfrm>
            <a:off x="3719246" y="2955013"/>
            <a:ext cx="2907586" cy="385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A03E0A-9062-E04F-B831-F809B3731861}"/>
              </a:ext>
            </a:extLst>
          </p:cNvPr>
          <p:cNvSpPr txBox="1"/>
          <p:nvPr/>
        </p:nvSpPr>
        <p:spPr>
          <a:xfrm>
            <a:off x="4818925" y="299289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SystemBus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DC73C2-C2CE-8246-83FD-F5F7CB85BFB7}"/>
              </a:ext>
            </a:extLst>
          </p:cNvPr>
          <p:cNvCxnSpPr>
            <a:cxnSpLocks/>
          </p:cNvCxnSpPr>
          <p:nvPr/>
        </p:nvCxnSpPr>
        <p:spPr>
          <a:xfrm>
            <a:off x="5254707" y="2630184"/>
            <a:ext cx="0" cy="328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4B97D3-4527-E441-9BDC-F33C122994A9}"/>
              </a:ext>
            </a:extLst>
          </p:cNvPr>
          <p:cNvSpPr/>
          <p:nvPr/>
        </p:nvSpPr>
        <p:spPr>
          <a:xfrm>
            <a:off x="4818925" y="3592823"/>
            <a:ext cx="883576" cy="38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225AC0-D7AF-F04A-990B-B2B6850E7807}"/>
              </a:ext>
            </a:extLst>
          </p:cNvPr>
          <p:cNvSpPr txBox="1"/>
          <p:nvPr/>
        </p:nvSpPr>
        <p:spPr>
          <a:xfrm>
            <a:off x="5039338" y="363146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L2$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19FFAB-050E-F846-9A35-FF872860BC0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260713" y="3352867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0A22E4-2E5D-0243-95C6-97FEC82FBB8D}"/>
              </a:ext>
            </a:extLst>
          </p:cNvPr>
          <p:cNvCxnSpPr>
            <a:cxnSpLocks/>
          </p:cNvCxnSpPr>
          <p:nvPr/>
        </p:nvCxnSpPr>
        <p:spPr>
          <a:xfrm>
            <a:off x="5260713" y="3977879"/>
            <a:ext cx="0" cy="23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42C1A2-0AAD-3E4F-9586-CED686EAD7E4}"/>
              </a:ext>
            </a:extLst>
          </p:cNvPr>
          <p:cNvSpPr txBox="1"/>
          <p:nvPr/>
        </p:nvSpPr>
        <p:spPr>
          <a:xfrm>
            <a:off x="4855345" y="4217835"/>
            <a:ext cx="81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AC7A76-680E-A243-9275-773E404FB179}"/>
              </a:ext>
            </a:extLst>
          </p:cNvPr>
          <p:cNvCxnSpPr>
            <a:cxnSpLocks/>
          </p:cNvCxnSpPr>
          <p:nvPr/>
        </p:nvCxnSpPr>
        <p:spPr>
          <a:xfrm>
            <a:off x="3488146" y="1281329"/>
            <a:ext cx="394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B14CC7-A2BD-B846-A029-13892331E1D3}"/>
              </a:ext>
            </a:extLst>
          </p:cNvPr>
          <p:cNvCxnSpPr>
            <a:cxnSpLocks/>
          </p:cNvCxnSpPr>
          <p:nvPr/>
        </p:nvCxnSpPr>
        <p:spPr>
          <a:xfrm>
            <a:off x="3468388" y="1416867"/>
            <a:ext cx="3948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5F3E388-A654-CB4C-A384-A9D3AB2F746E}"/>
              </a:ext>
            </a:extLst>
          </p:cNvPr>
          <p:cNvSpPr txBox="1"/>
          <p:nvPr/>
        </p:nvSpPr>
        <p:spPr>
          <a:xfrm>
            <a:off x="2685702" y="1180074"/>
            <a:ext cx="82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Ethernet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F9FE02-6872-3C47-A592-732993B2E956}"/>
              </a:ext>
            </a:extLst>
          </p:cNvPr>
          <p:cNvSpPr/>
          <p:nvPr/>
        </p:nvSpPr>
        <p:spPr>
          <a:xfrm>
            <a:off x="3882965" y="1208477"/>
            <a:ext cx="725742" cy="2793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5B95D0-DE8E-8445-9E70-8637ECC60A0D}"/>
              </a:ext>
            </a:extLst>
          </p:cNvPr>
          <p:cNvCxnSpPr>
            <a:cxnSpLocks/>
          </p:cNvCxnSpPr>
          <p:nvPr/>
        </p:nvCxnSpPr>
        <p:spPr>
          <a:xfrm>
            <a:off x="4622984" y="1281329"/>
            <a:ext cx="228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16DD16-75A2-5546-B734-DD2E8485B9C4}"/>
              </a:ext>
            </a:extLst>
          </p:cNvPr>
          <p:cNvCxnSpPr>
            <a:cxnSpLocks/>
          </p:cNvCxnSpPr>
          <p:nvPr/>
        </p:nvCxnSpPr>
        <p:spPr>
          <a:xfrm>
            <a:off x="4603226" y="1416867"/>
            <a:ext cx="26501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11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8A04F6-C205-BE44-BCE1-37031196E28F}"/>
              </a:ext>
            </a:extLst>
          </p:cNvPr>
          <p:cNvSpPr/>
          <p:nvPr/>
        </p:nvSpPr>
        <p:spPr>
          <a:xfrm>
            <a:off x="2719755" y="2508737"/>
            <a:ext cx="3938954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786F2-5E05-FB40-A06A-03DEE7E482FA}"/>
              </a:ext>
            </a:extLst>
          </p:cNvPr>
          <p:cNvSpPr txBox="1"/>
          <p:nvPr/>
        </p:nvSpPr>
        <p:spPr>
          <a:xfrm>
            <a:off x="3510024" y="262303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 pitchFamily="2" charset="0"/>
              </a:rPr>
              <a:t>Src</a:t>
            </a:r>
            <a:r>
              <a:rPr lang="en-US" sz="2400" b="1" dirty="0">
                <a:latin typeface="Courier" pitchFamily="2" charset="0"/>
              </a:rPr>
              <a:t> IP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3D196-AB04-7C4D-BBAD-35B0AB77A9A0}"/>
              </a:ext>
            </a:extLst>
          </p:cNvPr>
          <p:cNvSpPr txBox="1"/>
          <p:nvPr/>
        </p:nvSpPr>
        <p:spPr>
          <a:xfrm>
            <a:off x="1008833" y="2397307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RX App</a:t>
            </a:r>
          </a:p>
          <a:p>
            <a:pPr algn="ctr"/>
            <a:r>
              <a:rPr lang="en-US" sz="2800" b="1" dirty="0"/>
              <a:t>Header: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93D75-DC36-8E44-A91A-2B741569B4E1}"/>
              </a:ext>
            </a:extLst>
          </p:cNvPr>
          <p:cNvSpPr txBox="1"/>
          <p:nvPr/>
        </p:nvSpPr>
        <p:spPr>
          <a:xfrm>
            <a:off x="6727436" y="2466192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Src</a:t>
            </a:r>
            <a:endParaRPr lang="en-US" sz="2400" b="1" dirty="0">
              <a:latin typeface="Courier" pitchFamily="2" charset="0"/>
            </a:endParaRPr>
          </a:p>
          <a:p>
            <a:pPr algn="ctr"/>
            <a:r>
              <a:rPr lang="en-US" sz="2400" b="1" dirty="0">
                <a:latin typeface="Courier" pitchFamily="2" charset="0"/>
              </a:rPr>
              <a:t>Context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F5914-4C01-9441-96C6-25C920C06D2B}"/>
              </a:ext>
            </a:extLst>
          </p:cNvPr>
          <p:cNvSpPr txBox="1"/>
          <p:nvPr/>
        </p:nvSpPr>
        <p:spPr>
          <a:xfrm>
            <a:off x="9098897" y="2458861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Msg</a:t>
            </a:r>
            <a:endParaRPr lang="en-US" sz="2400" b="1" dirty="0">
              <a:latin typeface="Courier" pitchFamily="2" charset="0"/>
            </a:endParaRPr>
          </a:p>
          <a:p>
            <a:pPr algn="ctr"/>
            <a:r>
              <a:rPr lang="en-US" sz="2400" b="1" dirty="0">
                <a:latin typeface="Courier" pitchFamily="2" charset="0"/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30BAC-0035-1E47-9C96-FB8E20CB3863}"/>
              </a:ext>
            </a:extLst>
          </p:cNvPr>
          <p:cNvSpPr/>
          <p:nvPr/>
        </p:nvSpPr>
        <p:spPr>
          <a:xfrm>
            <a:off x="6658709" y="2508736"/>
            <a:ext cx="2095770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3F46-A6F5-D340-B6AA-64F0E804A7C0}"/>
              </a:ext>
            </a:extLst>
          </p:cNvPr>
          <p:cNvSpPr/>
          <p:nvPr/>
        </p:nvSpPr>
        <p:spPr>
          <a:xfrm>
            <a:off x="8754479" y="2514541"/>
            <a:ext cx="1843184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FC6C5F-B3D6-9B4F-B245-F141B7835097}"/>
              </a:ext>
            </a:extLst>
          </p:cNvPr>
          <p:cNvSpPr txBox="1"/>
          <p:nvPr/>
        </p:nvSpPr>
        <p:spPr>
          <a:xfrm>
            <a:off x="2514687" y="20412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DBCEC-4DD0-D84C-A09F-3D7BA54B0B83}"/>
              </a:ext>
            </a:extLst>
          </p:cNvPr>
          <p:cNvSpPr txBox="1"/>
          <p:nvPr/>
        </p:nvSpPr>
        <p:spPr>
          <a:xfrm>
            <a:off x="6427304" y="2051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8748B-2DD1-B042-AA19-CB33B1C74125}"/>
              </a:ext>
            </a:extLst>
          </p:cNvPr>
          <p:cNvSpPr txBox="1"/>
          <p:nvPr/>
        </p:nvSpPr>
        <p:spPr>
          <a:xfrm>
            <a:off x="8506654" y="20514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84CE2-A21B-2845-9E69-D87FC6934298}"/>
              </a:ext>
            </a:extLst>
          </p:cNvPr>
          <p:cNvSpPr txBox="1"/>
          <p:nvPr/>
        </p:nvSpPr>
        <p:spPr>
          <a:xfrm>
            <a:off x="10415925" y="20625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B27534-7673-B743-AA89-4D7FA38AAFDB}"/>
              </a:ext>
            </a:extLst>
          </p:cNvPr>
          <p:cNvSpPr/>
          <p:nvPr/>
        </p:nvSpPr>
        <p:spPr>
          <a:xfrm>
            <a:off x="2719755" y="3795258"/>
            <a:ext cx="3938954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5BDE8-5063-FD4C-B31D-17050C91D3DD}"/>
              </a:ext>
            </a:extLst>
          </p:cNvPr>
          <p:cNvSpPr txBox="1"/>
          <p:nvPr/>
        </p:nvSpPr>
        <p:spPr>
          <a:xfrm>
            <a:off x="3510023" y="392783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 pitchFamily="2" charset="0"/>
              </a:rPr>
              <a:t>Dst</a:t>
            </a:r>
            <a:r>
              <a:rPr lang="en-US" sz="2400" b="1" dirty="0">
                <a:latin typeface="Courier" pitchFamily="2" charset="0"/>
              </a:rPr>
              <a:t> 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9696C-B7A3-AD41-8823-D989A815C179}"/>
              </a:ext>
            </a:extLst>
          </p:cNvPr>
          <p:cNvSpPr txBox="1"/>
          <p:nvPr/>
        </p:nvSpPr>
        <p:spPr>
          <a:xfrm>
            <a:off x="1008833" y="3639862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TX App</a:t>
            </a:r>
          </a:p>
          <a:p>
            <a:pPr algn="ctr"/>
            <a:r>
              <a:rPr lang="en-US" sz="2800" b="1" dirty="0"/>
              <a:t>Header: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C713B-0364-1144-B299-9B61E6594FF9}"/>
              </a:ext>
            </a:extLst>
          </p:cNvPr>
          <p:cNvSpPr txBox="1"/>
          <p:nvPr/>
        </p:nvSpPr>
        <p:spPr>
          <a:xfrm>
            <a:off x="6706199" y="3764051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Dst</a:t>
            </a:r>
            <a:endParaRPr lang="en-US" sz="2400" b="1" dirty="0">
              <a:latin typeface="Courier" pitchFamily="2" charset="0"/>
            </a:endParaRPr>
          </a:p>
          <a:p>
            <a:pPr algn="ctr"/>
            <a:r>
              <a:rPr lang="en-US" sz="2400" b="1" dirty="0">
                <a:latin typeface="Courier" pitchFamily="2" charset="0"/>
              </a:rPr>
              <a:t>Context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316D6E-8BFB-DC40-83A8-4A5BAFF1A334}"/>
              </a:ext>
            </a:extLst>
          </p:cNvPr>
          <p:cNvSpPr txBox="1"/>
          <p:nvPr/>
        </p:nvSpPr>
        <p:spPr>
          <a:xfrm>
            <a:off x="9073467" y="3743172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Msg</a:t>
            </a:r>
            <a:endParaRPr lang="en-US" sz="2400" b="1" dirty="0">
              <a:latin typeface="Courier" pitchFamily="2" charset="0"/>
            </a:endParaRPr>
          </a:p>
          <a:p>
            <a:pPr algn="ctr"/>
            <a:r>
              <a:rPr lang="en-US" sz="2400" b="1" dirty="0">
                <a:latin typeface="Courier" pitchFamily="2" charset="0"/>
              </a:rPr>
              <a:t>Length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4D6EB-22FC-DE48-A186-71079132F836}"/>
              </a:ext>
            </a:extLst>
          </p:cNvPr>
          <p:cNvSpPr/>
          <p:nvPr/>
        </p:nvSpPr>
        <p:spPr>
          <a:xfrm>
            <a:off x="6658709" y="3795257"/>
            <a:ext cx="2095770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1193A-44BF-6B4A-BF0B-00F100706A29}"/>
              </a:ext>
            </a:extLst>
          </p:cNvPr>
          <p:cNvSpPr/>
          <p:nvPr/>
        </p:nvSpPr>
        <p:spPr>
          <a:xfrm>
            <a:off x="8754479" y="3801062"/>
            <a:ext cx="1843184" cy="726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67DFD-E685-9948-9F9F-33BD0FAD81EB}"/>
              </a:ext>
            </a:extLst>
          </p:cNvPr>
          <p:cNvSpPr txBox="1"/>
          <p:nvPr/>
        </p:nvSpPr>
        <p:spPr>
          <a:xfrm>
            <a:off x="2514686" y="33769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19D2AB-5891-F142-B722-ECF77181F735}"/>
              </a:ext>
            </a:extLst>
          </p:cNvPr>
          <p:cNvSpPr txBox="1"/>
          <p:nvPr/>
        </p:nvSpPr>
        <p:spPr>
          <a:xfrm>
            <a:off x="6437365" y="341231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93AEA6-013F-B24E-8CE3-0B0D4D1F1155}"/>
              </a:ext>
            </a:extLst>
          </p:cNvPr>
          <p:cNvSpPr txBox="1"/>
          <p:nvPr/>
        </p:nvSpPr>
        <p:spPr>
          <a:xfrm>
            <a:off x="8507503" y="33833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FA085-9F09-594E-9408-394719EE152F}"/>
              </a:ext>
            </a:extLst>
          </p:cNvPr>
          <p:cNvSpPr txBox="1"/>
          <p:nvPr/>
        </p:nvSpPr>
        <p:spPr>
          <a:xfrm>
            <a:off x="10415925" y="33833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47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13223</TotalTime>
  <Words>171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Ibanez</dc:creator>
  <cp:lastModifiedBy>Stephen Ibanez</cp:lastModifiedBy>
  <cp:revision>27</cp:revision>
  <cp:lastPrinted>2020-02-06T02:57:26Z</cp:lastPrinted>
  <dcterms:created xsi:type="dcterms:W3CDTF">2020-01-27T22:45:23Z</dcterms:created>
  <dcterms:modified xsi:type="dcterms:W3CDTF">2020-02-06T03:08:52Z</dcterms:modified>
</cp:coreProperties>
</file>