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2"/>
    <p:restoredTop sz="94694"/>
  </p:normalViewPr>
  <p:slideViewPr>
    <p:cSldViewPr snapToGrid="0" snapToObjects="1">
      <p:cViewPr varScale="1">
        <p:scale>
          <a:sx n="198" d="100"/>
          <a:sy n="198" d="100"/>
        </p:scale>
        <p:origin x="2160" y="184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4C06-AB74-4942-8509-5E221DB7D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8E4C1-257D-C545-8450-5EC539379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2935-0E36-BB4C-A97C-47597E77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4F57-F59C-9C42-83CE-FCB1C1F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CEC2A-C2DA-E341-9817-3EF18C3F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9E15-B08F-8B49-9B14-727C353F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E39D1-004D-034C-BE59-1DB6DD9CF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0C029-67F4-834B-9149-724E1E57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21B19-B07D-4C44-B5FA-054FD394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D075-7D3E-A841-BF98-78191FEC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BCBFF-D846-4247-A815-440EC2630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AA945-1118-DB4F-A9AC-81AD5FA28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24A14-E15D-BD46-B4D8-E3CAB261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F3F76-8350-4949-8BF2-BCECE42B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7B48-C6F9-974C-9974-BA7000AC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7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F552-2E6E-904A-AF83-475BA3F1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54CC-E93B-9D4A-8289-3DC4F5CE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0D546-239D-B04C-9826-8C8574EF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8C19-4A98-B545-B1BA-7F663ED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41E9-D601-F84F-BE4F-C0A89101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3476-350A-5E4A-87E7-09F66F0F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47E93-AECB-CB4F-92D9-19D377AD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8CF74-CC28-4447-AB05-2BB1310E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4310-E993-7D48-83A7-4C71B5ED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A764-8764-1C47-87F9-B15DCA82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8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C2C0-FEE6-8540-B1E3-DF4D8BED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58FC-16DF-CE47-B869-38B4AE287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BD4C5-CBA2-2041-8F96-DEFD74ADE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13C1E-3639-144A-AB53-CE0DFFAA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F61E-3279-8646-863A-CA4DBE66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283CB-F272-AB46-A25C-582DD495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1A38-E92B-9F49-9B30-5A0DBA4E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82519-947D-114C-A630-2D6E7C92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F4603-8722-034A-AA5A-16065D540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367BC-0E9A-4749-840F-5CC61240D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23BC8-76C4-2C4C-AEC4-4C834A9E2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0B5DE-B1BB-7441-B063-2DB3E40B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EC828-2EB7-724B-BDE9-2510B9BF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F6E13-4B7B-0740-A780-46479E3C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8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AD2F-D092-9442-94F7-C1606349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65743-C5BA-8E4C-B1AA-78E0E5B2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1D2CA-E6AD-764F-B94E-486B0A76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FBEF4-DEF9-A443-9283-2BD16A43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1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17123-8501-3445-9591-D2BB647B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3EE9D-9545-5548-97CB-825DD4B9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88F51-FF85-7E42-B9D9-7AC08BFB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8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003F-3987-F440-B67D-C084A92A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09BF-B19C-AB40-B82D-ABBA144F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54D8-6DA8-924E-B8B8-A535810A8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FB8BD-11C2-A54D-AADD-CB88CC9C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7A83E-1962-CD4A-8952-0B1BC907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5B9F-CE85-D44E-9A1A-B95E0888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2D36-41AC-4A43-B78C-AAA55F21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84ABF-1B01-7F4C-A03B-D4EE25B62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153B7-089C-1C40-8387-575189EE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324B0-43C5-0647-818E-4FDD3EFB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3E31E-FAE0-3148-A492-2E9A96A2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93196-59F5-9149-8FEB-2989B395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4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5A960-CC01-D24E-931D-ACA90C2C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8AA9-A35F-774C-A3FA-C6A68D26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B3E8-1B97-3F43-8A8E-C11977841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4A0C-1D04-704E-844D-57A50BD9C80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803A-69BE-A244-8677-040E18BA2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53A3A-7F54-1A4D-B974-3750A36C8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svg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99D-48E1-1A4A-9841-5470850DE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140C1-4436-4448-962C-BF975847D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2B0226D-03BE-F448-89E2-AFE70F502700}"/>
              </a:ext>
            </a:extLst>
          </p:cNvPr>
          <p:cNvSpPr/>
          <p:nvPr/>
        </p:nvSpPr>
        <p:spPr>
          <a:xfrm>
            <a:off x="6362613" y="2343007"/>
            <a:ext cx="2930474" cy="3023496"/>
          </a:xfrm>
          <a:prstGeom prst="roundRect">
            <a:avLst>
              <a:gd name="adj" fmla="val 212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3C4385-4425-7841-8A11-556E9BAFA4F7}"/>
              </a:ext>
            </a:extLst>
          </p:cNvPr>
          <p:cNvSpPr/>
          <p:nvPr/>
        </p:nvSpPr>
        <p:spPr>
          <a:xfrm>
            <a:off x="6481683" y="2587101"/>
            <a:ext cx="2146124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8CF202-82BA-134E-9AF0-E6883B73F545}"/>
              </a:ext>
            </a:extLst>
          </p:cNvPr>
          <p:cNvSpPr txBox="1"/>
          <p:nvPr/>
        </p:nvSpPr>
        <p:spPr>
          <a:xfrm>
            <a:off x="3122427" y="2973190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P4 Programmable NIC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7A841C0-091A-9F44-A061-DE96C8E7F622}"/>
              </a:ext>
            </a:extLst>
          </p:cNvPr>
          <p:cNvSpPr/>
          <p:nvPr/>
        </p:nvSpPr>
        <p:spPr>
          <a:xfrm>
            <a:off x="2014653" y="3234859"/>
            <a:ext cx="4014439" cy="1351551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740FE35-D74D-FD4D-874C-C812C772600B}"/>
              </a:ext>
            </a:extLst>
          </p:cNvPr>
          <p:cNvSpPr/>
          <p:nvPr/>
        </p:nvSpPr>
        <p:spPr>
          <a:xfrm>
            <a:off x="1980837" y="3173180"/>
            <a:ext cx="112294" cy="1480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9431-D1F0-3B4B-8571-021F723B8C86}"/>
              </a:ext>
            </a:extLst>
          </p:cNvPr>
          <p:cNvSpPr txBox="1"/>
          <p:nvPr/>
        </p:nvSpPr>
        <p:spPr>
          <a:xfrm>
            <a:off x="3357200" y="3234977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Ingress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66E659-E5E9-B74D-A03F-E13F63F2480B}"/>
              </a:ext>
            </a:extLst>
          </p:cNvPr>
          <p:cNvSpPr txBox="1"/>
          <p:nvPr/>
        </p:nvSpPr>
        <p:spPr>
          <a:xfrm>
            <a:off x="3397275" y="4340406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Egress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86ACBE-EF24-0C48-8052-3D14D2DC54D2}"/>
              </a:ext>
            </a:extLst>
          </p:cNvPr>
          <p:cNvSpPr txBox="1"/>
          <p:nvPr/>
        </p:nvSpPr>
        <p:spPr>
          <a:xfrm>
            <a:off x="6815262" y="2323129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Core0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B8C2E-B21A-6D4F-A611-87E755C48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17472"/>
              </p:ext>
            </p:extLst>
          </p:nvPr>
        </p:nvGraphicFramePr>
        <p:xfrm>
          <a:off x="7058184" y="2675278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3790AE9-A22A-3449-A278-F6EFF39938E1}"/>
              </a:ext>
            </a:extLst>
          </p:cNvPr>
          <p:cNvSpPr txBox="1"/>
          <p:nvPr/>
        </p:nvSpPr>
        <p:spPr>
          <a:xfrm>
            <a:off x="7029163" y="292966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head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08B4C-41C4-0340-AEF2-A6AD04BFAD0B}"/>
              </a:ext>
            </a:extLst>
          </p:cNvPr>
          <p:cNvSpPr txBox="1"/>
          <p:nvPr/>
        </p:nvSpPr>
        <p:spPr>
          <a:xfrm>
            <a:off x="7027492" y="308232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tail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D54A7E-B83E-BE4B-AB84-F54EF3DB617C}"/>
              </a:ext>
            </a:extLst>
          </p:cNvPr>
          <p:cNvSpPr txBox="1"/>
          <p:nvPr/>
        </p:nvSpPr>
        <p:spPr>
          <a:xfrm rot="5400000">
            <a:off x="7128848" y="3005483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Registers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10" name="Graphic 9" descr="Barcode">
            <a:extLst>
              <a:ext uri="{FF2B5EF4-FFF2-40B4-BE49-F238E27FC236}">
                <a16:creationId xmlns:a16="http://schemas.microsoft.com/office/drawing/2014/main" id="{4FCCE617-6B03-574A-8351-C620A442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559974" y="2760291"/>
            <a:ext cx="386185" cy="300380"/>
          </a:xfrm>
          <a:prstGeom prst="rect">
            <a:avLst/>
          </a:prstGeom>
        </p:spPr>
      </p:pic>
      <p:pic>
        <p:nvPicPr>
          <p:cNvPr id="91" name="Graphic 90" descr="Barcode">
            <a:extLst>
              <a:ext uri="{FF2B5EF4-FFF2-40B4-BE49-F238E27FC236}">
                <a16:creationId xmlns:a16="http://schemas.microsoft.com/office/drawing/2014/main" id="{5BD72F30-E55A-FF4E-B1E1-EF444A47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8829" y="3235794"/>
            <a:ext cx="386185" cy="30038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3426850-B3DD-A947-9AF3-FECBB0534D44}"/>
              </a:ext>
            </a:extLst>
          </p:cNvPr>
          <p:cNvSpPr txBox="1"/>
          <p:nvPr/>
        </p:nvSpPr>
        <p:spPr>
          <a:xfrm>
            <a:off x="6469831" y="3012747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FIFOs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E2571B-47A0-8747-8785-7F3C9DC8117A}"/>
              </a:ext>
            </a:extLst>
          </p:cNvPr>
          <p:cNvCxnSpPr>
            <a:cxnSpLocks/>
          </p:cNvCxnSpPr>
          <p:nvPr/>
        </p:nvCxnSpPr>
        <p:spPr>
          <a:xfrm flipH="1" flipV="1">
            <a:off x="1855475" y="3684820"/>
            <a:ext cx="370279" cy="30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7E47B62-7AC5-3D47-B5C9-B1F17E9737EE}"/>
              </a:ext>
            </a:extLst>
          </p:cNvPr>
          <p:cNvCxnSpPr>
            <a:cxnSpLocks/>
          </p:cNvCxnSpPr>
          <p:nvPr/>
        </p:nvCxnSpPr>
        <p:spPr>
          <a:xfrm flipV="1">
            <a:off x="1855475" y="4168605"/>
            <a:ext cx="370279" cy="31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1ECE142-6904-7546-9A78-04F004B636C0}"/>
              </a:ext>
            </a:extLst>
          </p:cNvPr>
          <p:cNvCxnSpPr>
            <a:cxnSpLocks/>
          </p:cNvCxnSpPr>
          <p:nvPr/>
        </p:nvCxnSpPr>
        <p:spPr>
          <a:xfrm flipH="1" flipV="1">
            <a:off x="3147907" y="3687914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8E6E04E-1CF2-7A46-A3C2-33797C10C9D7}"/>
              </a:ext>
            </a:extLst>
          </p:cNvPr>
          <p:cNvSpPr/>
          <p:nvPr/>
        </p:nvSpPr>
        <p:spPr>
          <a:xfrm>
            <a:off x="3294199" y="348781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57DF48-8720-C349-A5B5-B13EA3E23411}"/>
              </a:ext>
            </a:extLst>
          </p:cNvPr>
          <p:cNvSpPr/>
          <p:nvPr/>
        </p:nvSpPr>
        <p:spPr>
          <a:xfrm>
            <a:off x="3610522" y="3487818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DB254F-56CD-E341-A940-53090A2F02D9}"/>
              </a:ext>
            </a:extLst>
          </p:cNvPr>
          <p:cNvSpPr/>
          <p:nvPr/>
        </p:nvSpPr>
        <p:spPr>
          <a:xfrm>
            <a:off x="3926009" y="3487817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198F6B-9298-7148-B1BD-0BCA43AEF338}"/>
              </a:ext>
            </a:extLst>
          </p:cNvPr>
          <p:cNvSpPr/>
          <p:nvPr/>
        </p:nvSpPr>
        <p:spPr>
          <a:xfrm>
            <a:off x="4241496" y="3487817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DC8C76-B3D1-9046-832D-ABEBDB330CB7}"/>
              </a:ext>
            </a:extLst>
          </p:cNvPr>
          <p:cNvSpPr/>
          <p:nvPr/>
        </p:nvSpPr>
        <p:spPr>
          <a:xfrm>
            <a:off x="4607951" y="3551978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Decrypt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756340-80F1-244C-9526-A86E161AD561}"/>
              </a:ext>
            </a:extLst>
          </p:cNvPr>
          <p:cNvCxnSpPr>
            <a:cxnSpLocks/>
          </p:cNvCxnSpPr>
          <p:nvPr/>
        </p:nvCxnSpPr>
        <p:spPr>
          <a:xfrm flipH="1" flipV="1">
            <a:off x="3160181" y="4171731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3F4BB8C-3D03-3340-9615-78858F9345BB}"/>
              </a:ext>
            </a:extLst>
          </p:cNvPr>
          <p:cNvSpPr/>
          <p:nvPr/>
        </p:nvSpPr>
        <p:spPr>
          <a:xfrm>
            <a:off x="3294199" y="3981011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9CD12E-69FE-B44F-8862-418AAF434F30}"/>
              </a:ext>
            </a:extLst>
          </p:cNvPr>
          <p:cNvSpPr/>
          <p:nvPr/>
        </p:nvSpPr>
        <p:spPr>
          <a:xfrm>
            <a:off x="3610522" y="3981010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03B76-3053-EE47-8C4B-C8E85D278C0F}"/>
              </a:ext>
            </a:extLst>
          </p:cNvPr>
          <p:cNvSpPr/>
          <p:nvPr/>
        </p:nvSpPr>
        <p:spPr>
          <a:xfrm>
            <a:off x="3926009" y="398100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895488-2ED4-114A-89AB-62E5F0A59D88}"/>
              </a:ext>
            </a:extLst>
          </p:cNvPr>
          <p:cNvSpPr/>
          <p:nvPr/>
        </p:nvSpPr>
        <p:spPr>
          <a:xfrm>
            <a:off x="4241496" y="398100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4FF026-E1B4-D948-B0A5-719C1C6DD3D2}"/>
              </a:ext>
            </a:extLst>
          </p:cNvPr>
          <p:cNvSpPr/>
          <p:nvPr/>
        </p:nvSpPr>
        <p:spPr>
          <a:xfrm>
            <a:off x="4607951" y="4036012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Encrypt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074DBE-068E-674B-8BCC-3FDA76167E48}"/>
              </a:ext>
            </a:extLst>
          </p:cNvPr>
          <p:cNvCxnSpPr>
            <a:cxnSpLocks/>
            <a:stCxn id="86" idx="1"/>
            <a:endCxn id="10" idx="1"/>
          </p:cNvCxnSpPr>
          <p:nvPr/>
        </p:nvCxnSpPr>
        <p:spPr>
          <a:xfrm flipH="1" flipV="1">
            <a:off x="6946159" y="2910481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BA5EE5-7975-9E44-B98F-592A5E8072B9}"/>
              </a:ext>
            </a:extLst>
          </p:cNvPr>
          <p:cNvCxnSpPr>
            <a:cxnSpLocks/>
            <a:stCxn id="91" idx="3"/>
            <a:endCxn id="87" idx="1"/>
          </p:cNvCxnSpPr>
          <p:nvPr/>
        </p:nvCxnSpPr>
        <p:spPr>
          <a:xfrm flipV="1">
            <a:off x="6955014" y="3209279"/>
            <a:ext cx="72478" cy="1767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5D3CFE-1D8F-344C-B943-5FF7CA77717F}"/>
              </a:ext>
            </a:extLst>
          </p:cNvPr>
          <p:cNvSpPr/>
          <p:nvPr/>
        </p:nvSpPr>
        <p:spPr>
          <a:xfrm rot="16200000">
            <a:off x="5282536" y="3758965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Arbiter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E780C-8769-FC44-AFF7-79A80A3BBC6C}"/>
              </a:ext>
            </a:extLst>
          </p:cNvPr>
          <p:cNvSpPr/>
          <p:nvPr/>
        </p:nvSpPr>
        <p:spPr>
          <a:xfrm>
            <a:off x="2225754" y="3487817"/>
            <a:ext cx="922153" cy="8605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MAC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964CEB-C5AF-C04E-A56A-74742CBEE296}"/>
              </a:ext>
            </a:extLst>
          </p:cNvPr>
          <p:cNvSpPr/>
          <p:nvPr/>
        </p:nvSpPr>
        <p:spPr>
          <a:xfrm>
            <a:off x="6483645" y="4188549"/>
            <a:ext cx="2144162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7C3754-AD47-DE49-8FBF-F5D69FDA821C}"/>
              </a:ext>
            </a:extLst>
          </p:cNvPr>
          <p:cNvSpPr txBox="1"/>
          <p:nvPr/>
        </p:nvSpPr>
        <p:spPr>
          <a:xfrm>
            <a:off x="6819372" y="3925529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Core1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27EF84-44E8-CE47-9C66-5D47CE7C5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83640"/>
              </p:ext>
            </p:extLst>
          </p:nvPr>
        </p:nvGraphicFramePr>
        <p:xfrm>
          <a:off x="7060145" y="4276726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A1083A7-C156-194E-9450-5C89663B58A5}"/>
              </a:ext>
            </a:extLst>
          </p:cNvPr>
          <p:cNvSpPr txBox="1"/>
          <p:nvPr/>
        </p:nvSpPr>
        <p:spPr>
          <a:xfrm>
            <a:off x="7031124" y="453110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head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A98930-3BCA-D445-8F15-68777CA474FE}"/>
              </a:ext>
            </a:extLst>
          </p:cNvPr>
          <p:cNvSpPr txBox="1"/>
          <p:nvPr/>
        </p:nvSpPr>
        <p:spPr>
          <a:xfrm>
            <a:off x="7029453" y="468376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tail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E47D59-4A2E-2B4D-AC85-0BCBDD364C76}"/>
              </a:ext>
            </a:extLst>
          </p:cNvPr>
          <p:cNvSpPr txBox="1"/>
          <p:nvPr/>
        </p:nvSpPr>
        <p:spPr>
          <a:xfrm rot="5400000">
            <a:off x="7130809" y="4606931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Registers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42" name="Graphic 41" descr="Barcode">
            <a:extLst>
              <a:ext uri="{FF2B5EF4-FFF2-40B4-BE49-F238E27FC236}">
                <a16:creationId xmlns:a16="http://schemas.microsoft.com/office/drawing/2014/main" id="{48353718-D9CB-3544-8748-4FD92F901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561935" y="4361739"/>
            <a:ext cx="386185" cy="300380"/>
          </a:xfrm>
          <a:prstGeom prst="rect">
            <a:avLst/>
          </a:prstGeom>
        </p:spPr>
      </p:pic>
      <p:pic>
        <p:nvPicPr>
          <p:cNvPr id="43" name="Graphic 42" descr="Barcode">
            <a:extLst>
              <a:ext uri="{FF2B5EF4-FFF2-40B4-BE49-F238E27FC236}">
                <a16:creationId xmlns:a16="http://schemas.microsoft.com/office/drawing/2014/main" id="{17FE7D9C-B165-B747-9AFE-7FCD71F3A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0790" y="4837242"/>
            <a:ext cx="386185" cy="3003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A4E9490-7C20-A14E-9A10-24C61E818199}"/>
              </a:ext>
            </a:extLst>
          </p:cNvPr>
          <p:cNvSpPr txBox="1"/>
          <p:nvPr/>
        </p:nvSpPr>
        <p:spPr>
          <a:xfrm>
            <a:off x="6471792" y="461419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FIFOs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5B74A1-6AB4-6D49-8774-45E9B3910288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flipH="1" flipV="1">
            <a:off x="6948120" y="4511929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D3D2A4-4224-3240-A8DC-CE632BB46401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 flipV="1">
            <a:off x="6956975" y="4810727"/>
            <a:ext cx="72478" cy="1767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DE4173B-8925-674F-9216-349BADD392AC}"/>
              </a:ext>
            </a:extLst>
          </p:cNvPr>
          <p:cNvSpPr/>
          <p:nvPr/>
        </p:nvSpPr>
        <p:spPr>
          <a:xfrm rot="16200000">
            <a:off x="7493454" y="2990895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L1C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4F6A963-32E5-EA42-80DA-30550C99AED2}"/>
              </a:ext>
            </a:extLst>
          </p:cNvPr>
          <p:cNvSpPr/>
          <p:nvPr/>
        </p:nvSpPr>
        <p:spPr>
          <a:xfrm rot="16200000">
            <a:off x="7904538" y="2984449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L2C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A7829-628D-7A4D-BFFE-850FA3F82E26}"/>
              </a:ext>
            </a:extLst>
          </p:cNvPr>
          <p:cNvSpPr/>
          <p:nvPr/>
        </p:nvSpPr>
        <p:spPr>
          <a:xfrm rot="16200000">
            <a:off x="7497509" y="4583196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L1C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40EF2F-6C16-094D-91C9-6EB7004DE560}"/>
              </a:ext>
            </a:extLst>
          </p:cNvPr>
          <p:cNvSpPr/>
          <p:nvPr/>
        </p:nvSpPr>
        <p:spPr>
          <a:xfrm rot="16200000">
            <a:off x="7908593" y="4576750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L2C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DA506E-FF40-914F-8D8F-F9ABE870AD9B}"/>
              </a:ext>
            </a:extLst>
          </p:cNvPr>
          <p:cNvSpPr/>
          <p:nvPr/>
        </p:nvSpPr>
        <p:spPr>
          <a:xfrm rot="16200000">
            <a:off x="8494333" y="3719306"/>
            <a:ext cx="2366985" cy="453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Main Memory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BFDFB4-8040-0542-808B-841C21A043D6}"/>
              </a:ext>
            </a:extLst>
          </p:cNvPr>
          <p:cNvSpPr txBox="1"/>
          <p:nvPr/>
        </p:nvSpPr>
        <p:spPr>
          <a:xfrm>
            <a:off x="8781118" y="233306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" pitchFamily="2" charset="0"/>
                <a:cs typeface="Consolas" panose="020B0609020204030204" pitchFamily="49" charset="0"/>
              </a:rPr>
              <a:t>CPU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98F2FF4-485C-4E47-9521-62C0298BF579}"/>
              </a:ext>
            </a:extLst>
          </p:cNvPr>
          <p:cNvCxnSpPr>
            <a:cxnSpLocks/>
          </p:cNvCxnSpPr>
          <p:nvPr/>
        </p:nvCxnSpPr>
        <p:spPr>
          <a:xfrm flipH="1">
            <a:off x="5899997" y="3919731"/>
            <a:ext cx="3551218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9EDCBD4-E150-AF4B-B16E-46A5C02F5A1E}"/>
              </a:ext>
            </a:extLst>
          </p:cNvPr>
          <p:cNvSpPr/>
          <p:nvPr/>
        </p:nvSpPr>
        <p:spPr>
          <a:xfrm rot="16200000">
            <a:off x="8015264" y="3834636"/>
            <a:ext cx="1986939" cy="3315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LLC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E30497B-0B4B-194A-8BAD-456C21BB414D}"/>
              </a:ext>
            </a:extLst>
          </p:cNvPr>
          <p:cNvCxnSpPr>
            <a:cxnSpLocks/>
          </p:cNvCxnSpPr>
          <p:nvPr/>
        </p:nvCxnSpPr>
        <p:spPr>
          <a:xfrm flipH="1">
            <a:off x="8522965" y="4558883"/>
            <a:ext cx="320011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69B3ABA-4FFE-DB40-9856-6F1ADE3DA1BA}"/>
              </a:ext>
            </a:extLst>
          </p:cNvPr>
          <p:cNvCxnSpPr>
            <a:cxnSpLocks/>
          </p:cNvCxnSpPr>
          <p:nvPr/>
        </p:nvCxnSpPr>
        <p:spPr>
          <a:xfrm flipH="1">
            <a:off x="8522019" y="3278038"/>
            <a:ext cx="320011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D12411C-DF4F-2341-9AE8-C5263910F664}"/>
              </a:ext>
            </a:extLst>
          </p:cNvPr>
          <p:cNvCxnSpPr>
            <a:cxnSpLocks/>
            <a:stCxn id="10" idx="3"/>
            <a:endCxn id="78" idx="3"/>
          </p:cNvCxnSpPr>
          <p:nvPr/>
        </p:nvCxnSpPr>
        <p:spPr>
          <a:xfrm rot="10800000" flipV="1">
            <a:off x="5743614" y="2910481"/>
            <a:ext cx="816361" cy="546510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5E2A352-DDFD-1E4E-A5D6-EDD9DC9F2BCB}"/>
              </a:ext>
            </a:extLst>
          </p:cNvPr>
          <p:cNvCxnSpPr>
            <a:cxnSpLocks/>
            <a:stCxn id="78" idx="3"/>
            <a:endCxn id="91" idx="1"/>
          </p:cNvCxnSpPr>
          <p:nvPr/>
        </p:nvCxnSpPr>
        <p:spPr>
          <a:xfrm rot="5400000" flipH="1" flipV="1">
            <a:off x="6120718" y="3008880"/>
            <a:ext cx="71007" cy="825216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98660ED5-563E-D04B-9903-05B13F45CF01}"/>
              </a:ext>
            </a:extLst>
          </p:cNvPr>
          <p:cNvCxnSpPr>
            <a:cxnSpLocks/>
            <a:stCxn id="42" idx="3"/>
            <a:endCxn id="78" idx="1"/>
          </p:cNvCxnSpPr>
          <p:nvPr/>
        </p:nvCxnSpPr>
        <p:spPr>
          <a:xfrm rot="10800000">
            <a:off x="5743613" y="4379145"/>
            <a:ext cx="818322" cy="132785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6767EBC2-4382-EF46-A456-FF381486A7A2}"/>
              </a:ext>
            </a:extLst>
          </p:cNvPr>
          <p:cNvCxnSpPr>
            <a:cxnSpLocks/>
            <a:stCxn id="78" idx="1"/>
            <a:endCxn id="43" idx="1"/>
          </p:cNvCxnSpPr>
          <p:nvPr/>
        </p:nvCxnSpPr>
        <p:spPr>
          <a:xfrm rot="16200000" flipH="1">
            <a:off x="5853057" y="4269699"/>
            <a:ext cx="608288" cy="827177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6292AD9-D409-3B43-B989-FE0629BA9327}"/>
              </a:ext>
            </a:extLst>
          </p:cNvPr>
          <p:cNvSpPr txBox="1"/>
          <p:nvPr/>
        </p:nvSpPr>
        <p:spPr>
          <a:xfrm>
            <a:off x="4919291" y="4806010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+mj-lt"/>
              </a:rPr>
              <a:t>L-NIC Fast Path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82DAFB3-ABFD-DC4A-B78C-D76D13E5DDD6}"/>
              </a:ext>
            </a:extLst>
          </p:cNvPr>
          <p:cNvSpPr txBox="1"/>
          <p:nvPr/>
        </p:nvSpPr>
        <p:spPr>
          <a:xfrm>
            <a:off x="4919291" y="5055351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+mj-lt"/>
              </a:rPr>
              <a:t>Traditional Slow Path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7860C39-869A-3944-8C42-02913D8607F6}"/>
              </a:ext>
            </a:extLst>
          </p:cNvPr>
          <p:cNvCxnSpPr>
            <a:cxnSpLocks/>
          </p:cNvCxnSpPr>
          <p:nvPr/>
        </p:nvCxnSpPr>
        <p:spPr>
          <a:xfrm flipV="1">
            <a:off x="4579454" y="4936815"/>
            <a:ext cx="370279" cy="312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381DD8-C3A4-C149-B4C2-EF699F2933FE}"/>
              </a:ext>
            </a:extLst>
          </p:cNvPr>
          <p:cNvCxnSpPr>
            <a:cxnSpLocks/>
          </p:cNvCxnSpPr>
          <p:nvPr/>
        </p:nvCxnSpPr>
        <p:spPr>
          <a:xfrm flipV="1">
            <a:off x="4584831" y="5187601"/>
            <a:ext cx="370279" cy="31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6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AAC27B0-CAB4-AA44-AE7D-00F48C2D196C}"/>
              </a:ext>
            </a:extLst>
          </p:cNvPr>
          <p:cNvSpPr/>
          <p:nvPr/>
        </p:nvSpPr>
        <p:spPr>
          <a:xfrm>
            <a:off x="1146629" y="1973943"/>
            <a:ext cx="1763485" cy="170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5E7688-F316-7749-B0A6-0FF4A276FB7F}"/>
              </a:ext>
            </a:extLst>
          </p:cNvPr>
          <p:cNvSpPr/>
          <p:nvPr/>
        </p:nvSpPr>
        <p:spPr>
          <a:xfrm>
            <a:off x="3294743" y="1973943"/>
            <a:ext cx="1763485" cy="17054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7283C0-9C87-C142-8F87-C4FBECF8D9FE}"/>
              </a:ext>
            </a:extLst>
          </p:cNvPr>
          <p:cNvSpPr/>
          <p:nvPr/>
        </p:nvSpPr>
        <p:spPr>
          <a:xfrm>
            <a:off x="4281715" y="2115456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0A52DA7-3B29-C649-93A2-9D18FD851BFF}"/>
              </a:ext>
            </a:extLst>
          </p:cNvPr>
          <p:cNvSpPr/>
          <p:nvPr/>
        </p:nvSpPr>
        <p:spPr>
          <a:xfrm>
            <a:off x="3683000" y="2111828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5E00C69-AF9A-9340-8533-8DC70FDA8C1A}"/>
              </a:ext>
            </a:extLst>
          </p:cNvPr>
          <p:cNvSpPr/>
          <p:nvPr/>
        </p:nvSpPr>
        <p:spPr>
          <a:xfrm>
            <a:off x="3383643" y="2601684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B89EFF-C18F-E04C-98D1-634C37B8A94D}"/>
              </a:ext>
            </a:extLst>
          </p:cNvPr>
          <p:cNvSpPr/>
          <p:nvPr/>
        </p:nvSpPr>
        <p:spPr>
          <a:xfrm>
            <a:off x="3962399" y="2601684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13ADF3-9577-954B-907D-A8D73B28F163}"/>
              </a:ext>
            </a:extLst>
          </p:cNvPr>
          <p:cNvSpPr/>
          <p:nvPr/>
        </p:nvSpPr>
        <p:spPr>
          <a:xfrm>
            <a:off x="4541155" y="2601684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2330AC-C1E7-2548-BF3A-C384DE1B9A87}"/>
              </a:ext>
            </a:extLst>
          </p:cNvPr>
          <p:cNvSpPr/>
          <p:nvPr/>
        </p:nvSpPr>
        <p:spPr>
          <a:xfrm>
            <a:off x="4281715" y="3087912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8968786-7AE3-5C49-896B-A9BC481D8CB2}"/>
              </a:ext>
            </a:extLst>
          </p:cNvPr>
          <p:cNvSpPr/>
          <p:nvPr/>
        </p:nvSpPr>
        <p:spPr>
          <a:xfrm>
            <a:off x="3683000" y="3100613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2C4B7CF-2212-9E45-888F-D8A069F51AE8}"/>
              </a:ext>
            </a:extLst>
          </p:cNvPr>
          <p:cNvSpPr/>
          <p:nvPr/>
        </p:nvSpPr>
        <p:spPr>
          <a:xfrm>
            <a:off x="5442857" y="1973943"/>
            <a:ext cx="1763485" cy="170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F94A198-2EB0-E04B-98FB-94C356EBC52E}"/>
              </a:ext>
            </a:extLst>
          </p:cNvPr>
          <p:cNvSpPr/>
          <p:nvPr/>
        </p:nvSpPr>
        <p:spPr>
          <a:xfrm>
            <a:off x="5693228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3B63AC4-465D-4C4C-A946-023875EDDE14}"/>
              </a:ext>
            </a:extLst>
          </p:cNvPr>
          <p:cNvSpPr/>
          <p:nvPr/>
        </p:nvSpPr>
        <p:spPr>
          <a:xfrm>
            <a:off x="5965371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D9ECDDC-6B3F-9644-9BEC-3450ABB899DD}"/>
              </a:ext>
            </a:extLst>
          </p:cNvPr>
          <p:cNvSpPr/>
          <p:nvPr/>
        </p:nvSpPr>
        <p:spPr>
          <a:xfrm>
            <a:off x="6242957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84A6F7-E358-744A-BA16-C5A6A6239E02}"/>
              </a:ext>
            </a:extLst>
          </p:cNvPr>
          <p:cNvSpPr/>
          <p:nvPr/>
        </p:nvSpPr>
        <p:spPr>
          <a:xfrm>
            <a:off x="6520543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401E272-D629-8149-88A6-129953D9B78C}"/>
              </a:ext>
            </a:extLst>
          </p:cNvPr>
          <p:cNvSpPr/>
          <p:nvPr/>
        </p:nvSpPr>
        <p:spPr>
          <a:xfrm>
            <a:off x="6789056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6BF4CFB-CE74-D843-A8C0-825418DA282D}"/>
              </a:ext>
            </a:extLst>
          </p:cNvPr>
          <p:cNvSpPr/>
          <p:nvPr/>
        </p:nvSpPr>
        <p:spPr>
          <a:xfrm>
            <a:off x="5571671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EB4BABC-18CD-4C4A-A366-AA0509E9DC5A}"/>
              </a:ext>
            </a:extLst>
          </p:cNvPr>
          <p:cNvSpPr/>
          <p:nvPr/>
        </p:nvSpPr>
        <p:spPr>
          <a:xfrm>
            <a:off x="5843814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78D4658-DB70-C14A-AD3A-C9E99A50BF17}"/>
              </a:ext>
            </a:extLst>
          </p:cNvPr>
          <p:cNvSpPr/>
          <p:nvPr/>
        </p:nvSpPr>
        <p:spPr>
          <a:xfrm>
            <a:off x="6121400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2EAE353-9B65-8643-AD55-39E52BFEA880}"/>
              </a:ext>
            </a:extLst>
          </p:cNvPr>
          <p:cNvSpPr/>
          <p:nvPr/>
        </p:nvSpPr>
        <p:spPr>
          <a:xfrm>
            <a:off x="6398986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8AF8FB1-F8FC-B648-AD47-E7E21660DDAE}"/>
              </a:ext>
            </a:extLst>
          </p:cNvPr>
          <p:cNvSpPr/>
          <p:nvPr/>
        </p:nvSpPr>
        <p:spPr>
          <a:xfrm>
            <a:off x="6667499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2582BEA-86A7-D24B-B646-58AF9ED20E05}"/>
              </a:ext>
            </a:extLst>
          </p:cNvPr>
          <p:cNvSpPr/>
          <p:nvPr/>
        </p:nvSpPr>
        <p:spPr>
          <a:xfrm>
            <a:off x="6930572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12C1BC5-7350-9C4D-8ABC-5C6E79571BD5}"/>
              </a:ext>
            </a:extLst>
          </p:cNvPr>
          <p:cNvSpPr/>
          <p:nvPr/>
        </p:nvSpPr>
        <p:spPr>
          <a:xfrm>
            <a:off x="5571671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CFC6079-D4F0-4747-AE4D-D183887FA767}"/>
              </a:ext>
            </a:extLst>
          </p:cNvPr>
          <p:cNvSpPr/>
          <p:nvPr/>
        </p:nvSpPr>
        <p:spPr>
          <a:xfrm>
            <a:off x="5843814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AADAA44-7AB4-D643-85CB-8B5CD72BDB21}"/>
              </a:ext>
            </a:extLst>
          </p:cNvPr>
          <p:cNvSpPr/>
          <p:nvPr/>
        </p:nvSpPr>
        <p:spPr>
          <a:xfrm>
            <a:off x="6121400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E0A1873-A480-5241-B732-484546FDC4D7}"/>
              </a:ext>
            </a:extLst>
          </p:cNvPr>
          <p:cNvSpPr/>
          <p:nvPr/>
        </p:nvSpPr>
        <p:spPr>
          <a:xfrm>
            <a:off x="6398986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C58A174-A272-F246-9C70-7EF0829973CC}"/>
              </a:ext>
            </a:extLst>
          </p:cNvPr>
          <p:cNvSpPr/>
          <p:nvPr/>
        </p:nvSpPr>
        <p:spPr>
          <a:xfrm>
            <a:off x="6667499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3F6AFB-4318-6C4C-819D-F14C86D84DC0}"/>
              </a:ext>
            </a:extLst>
          </p:cNvPr>
          <p:cNvSpPr/>
          <p:nvPr/>
        </p:nvSpPr>
        <p:spPr>
          <a:xfrm>
            <a:off x="6930572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778ECB2-24F9-5849-BA93-4A9FD1460745}"/>
              </a:ext>
            </a:extLst>
          </p:cNvPr>
          <p:cNvSpPr/>
          <p:nvPr/>
        </p:nvSpPr>
        <p:spPr>
          <a:xfrm>
            <a:off x="5685971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22F74A6-D530-9A4B-9FC1-A0105B9432C9}"/>
              </a:ext>
            </a:extLst>
          </p:cNvPr>
          <p:cNvSpPr/>
          <p:nvPr/>
        </p:nvSpPr>
        <p:spPr>
          <a:xfrm>
            <a:off x="5958114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6A21004-8EDA-E745-B1BE-F227C269B6E4}"/>
              </a:ext>
            </a:extLst>
          </p:cNvPr>
          <p:cNvSpPr/>
          <p:nvPr/>
        </p:nvSpPr>
        <p:spPr>
          <a:xfrm>
            <a:off x="6235700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9E31E0D-A1E3-B94E-BB20-21D44522088A}"/>
              </a:ext>
            </a:extLst>
          </p:cNvPr>
          <p:cNvSpPr/>
          <p:nvPr/>
        </p:nvSpPr>
        <p:spPr>
          <a:xfrm>
            <a:off x="6513286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7D8FDB8-EC28-934D-8C11-549D0C8E6299}"/>
              </a:ext>
            </a:extLst>
          </p:cNvPr>
          <p:cNvSpPr/>
          <p:nvPr/>
        </p:nvSpPr>
        <p:spPr>
          <a:xfrm>
            <a:off x="6781799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0C2977B-BF11-3649-ADAC-1A82508ACD3E}"/>
              </a:ext>
            </a:extLst>
          </p:cNvPr>
          <p:cNvSpPr/>
          <p:nvPr/>
        </p:nvSpPr>
        <p:spPr>
          <a:xfrm>
            <a:off x="5970814" y="206465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67FF889-77C7-804C-B651-4E7C3ABEFABE}"/>
              </a:ext>
            </a:extLst>
          </p:cNvPr>
          <p:cNvSpPr/>
          <p:nvPr/>
        </p:nvSpPr>
        <p:spPr>
          <a:xfrm>
            <a:off x="6242957" y="206465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292B4AB-94EC-8D46-86A4-E8BE2048FE26}"/>
              </a:ext>
            </a:extLst>
          </p:cNvPr>
          <p:cNvSpPr/>
          <p:nvPr/>
        </p:nvSpPr>
        <p:spPr>
          <a:xfrm>
            <a:off x="6520543" y="206465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C6F7237-840C-9544-9936-242B7F1DF124}"/>
              </a:ext>
            </a:extLst>
          </p:cNvPr>
          <p:cNvSpPr/>
          <p:nvPr/>
        </p:nvSpPr>
        <p:spPr>
          <a:xfrm>
            <a:off x="5963557" y="340722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39EA8EE-211A-1748-9426-C17F6BA97D87}"/>
              </a:ext>
            </a:extLst>
          </p:cNvPr>
          <p:cNvSpPr/>
          <p:nvPr/>
        </p:nvSpPr>
        <p:spPr>
          <a:xfrm>
            <a:off x="6235700" y="340722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A4A54C9-4153-2943-8878-04D56BD51058}"/>
              </a:ext>
            </a:extLst>
          </p:cNvPr>
          <p:cNvSpPr/>
          <p:nvPr/>
        </p:nvSpPr>
        <p:spPr>
          <a:xfrm>
            <a:off x="6513286" y="340722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FA998-C7DF-0341-AA35-5AD5C83AE0AF}"/>
              </a:ext>
            </a:extLst>
          </p:cNvPr>
          <p:cNvSpPr txBox="1"/>
          <p:nvPr/>
        </p:nvSpPr>
        <p:spPr>
          <a:xfrm>
            <a:off x="1457541" y="159372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Monoliths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5AF5DA8-AD1A-E54E-ABBF-408358519449}"/>
              </a:ext>
            </a:extLst>
          </p:cNvPr>
          <p:cNvSpPr txBox="1"/>
          <p:nvPr/>
        </p:nvSpPr>
        <p:spPr>
          <a:xfrm>
            <a:off x="3451329" y="1593722"/>
            <a:ext cx="146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Microservices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CC8E3B5-8940-2743-BEBC-B598EE197626}"/>
              </a:ext>
            </a:extLst>
          </p:cNvPr>
          <p:cNvSpPr txBox="1"/>
          <p:nvPr/>
        </p:nvSpPr>
        <p:spPr>
          <a:xfrm>
            <a:off x="5639388" y="1593722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Nanoservices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00F3F-FA7D-484F-958F-4F492810E45D}"/>
              </a:ext>
            </a:extLst>
          </p:cNvPr>
          <p:cNvSpPr txBox="1"/>
          <p:nvPr/>
        </p:nvSpPr>
        <p:spPr>
          <a:xfrm>
            <a:off x="5377543" y="3817256"/>
            <a:ext cx="202420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extreme parallelism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&lt; 1 µs completion time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cache resident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4DCB9B4-975B-4846-B827-AA5055A5EAD8}"/>
              </a:ext>
            </a:extLst>
          </p:cNvPr>
          <p:cNvSpPr txBox="1"/>
          <p:nvPr/>
        </p:nvSpPr>
        <p:spPr>
          <a:xfrm>
            <a:off x="3160168" y="3815689"/>
            <a:ext cx="2069093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moderate parallelism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&gt; 1 </a:t>
            </a:r>
            <a:r>
              <a:rPr lang="en-US" sz="1400" dirty="0" err="1">
                <a:latin typeface="+mj-lt"/>
              </a:rPr>
              <a:t>ms</a:t>
            </a:r>
            <a:r>
              <a:rPr lang="en-US" sz="1400" dirty="0">
                <a:latin typeface="+mj-lt"/>
              </a:rPr>
              <a:t> completion time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memory resident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376862-56E6-5C40-9957-968A05428760}"/>
              </a:ext>
            </a:extLst>
          </p:cNvPr>
          <p:cNvSpPr txBox="1"/>
          <p:nvPr/>
        </p:nvSpPr>
        <p:spPr>
          <a:xfrm>
            <a:off x="991728" y="3815689"/>
            <a:ext cx="2027414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no parallelism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&gt;&gt; </a:t>
            </a:r>
            <a:r>
              <a:rPr lang="en-US" sz="1400" dirty="0" err="1">
                <a:latin typeface="+mj-lt"/>
              </a:rPr>
              <a:t>ms</a:t>
            </a:r>
            <a:r>
              <a:rPr lang="en-US" sz="1400" dirty="0">
                <a:latin typeface="+mj-lt"/>
              </a:rPr>
              <a:t> completion time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memory resident</a:t>
            </a:r>
          </a:p>
        </p:txBody>
      </p:sp>
    </p:spTree>
    <p:extLst>
      <p:ext uri="{BB962C8B-B14F-4D97-AF65-F5344CB8AC3E}">
        <p14:creationId xmlns:p14="http://schemas.microsoft.com/office/powerpoint/2010/main" val="362949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8CF7045-E5C0-CE41-8DA8-3B17B2FDEB3F}"/>
              </a:ext>
            </a:extLst>
          </p:cNvPr>
          <p:cNvSpPr/>
          <p:nvPr/>
        </p:nvSpPr>
        <p:spPr>
          <a:xfrm>
            <a:off x="1741714" y="4593777"/>
            <a:ext cx="4354287" cy="1836039"/>
          </a:xfrm>
          <a:custGeom>
            <a:avLst/>
            <a:gdLst>
              <a:gd name="connsiteX0" fmla="*/ 0 w 4354287"/>
              <a:gd name="connsiteY0" fmla="*/ 65877 h 1836039"/>
              <a:gd name="connsiteX1" fmla="*/ 65877 w 4354287"/>
              <a:gd name="connsiteY1" fmla="*/ 0 h 1836039"/>
              <a:gd name="connsiteX2" fmla="*/ 4288410 w 4354287"/>
              <a:gd name="connsiteY2" fmla="*/ 0 h 1836039"/>
              <a:gd name="connsiteX3" fmla="*/ 4354287 w 4354287"/>
              <a:gd name="connsiteY3" fmla="*/ 65877 h 1836039"/>
              <a:gd name="connsiteX4" fmla="*/ 4354287 w 4354287"/>
              <a:gd name="connsiteY4" fmla="*/ 1770162 h 1836039"/>
              <a:gd name="connsiteX5" fmla="*/ 4288410 w 4354287"/>
              <a:gd name="connsiteY5" fmla="*/ 1836039 h 1836039"/>
              <a:gd name="connsiteX6" fmla="*/ 65877 w 4354287"/>
              <a:gd name="connsiteY6" fmla="*/ 1836039 h 1836039"/>
              <a:gd name="connsiteX7" fmla="*/ 0 w 4354287"/>
              <a:gd name="connsiteY7" fmla="*/ 1770162 h 1836039"/>
              <a:gd name="connsiteX8" fmla="*/ 0 w 4354287"/>
              <a:gd name="connsiteY8" fmla="*/ 65877 h 18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4287" h="1836039" fill="none" extrusionOk="0">
                <a:moveTo>
                  <a:pt x="0" y="65877"/>
                </a:moveTo>
                <a:cubicBezTo>
                  <a:pt x="95" y="32057"/>
                  <a:pt x="31522" y="3403"/>
                  <a:pt x="65877" y="0"/>
                </a:cubicBezTo>
                <a:cubicBezTo>
                  <a:pt x="1207126" y="72427"/>
                  <a:pt x="2637679" y="61419"/>
                  <a:pt x="4288410" y="0"/>
                </a:cubicBezTo>
                <a:cubicBezTo>
                  <a:pt x="4324348" y="-3066"/>
                  <a:pt x="4348040" y="27605"/>
                  <a:pt x="4354287" y="65877"/>
                </a:cubicBezTo>
                <a:cubicBezTo>
                  <a:pt x="4435946" y="761548"/>
                  <a:pt x="4345201" y="1307350"/>
                  <a:pt x="4354287" y="1770162"/>
                </a:cubicBezTo>
                <a:cubicBezTo>
                  <a:pt x="4354674" y="1804580"/>
                  <a:pt x="4320824" y="1831590"/>
                  <a:pt x="4288410" y="1836039"/>
                </a:cubicBezTo>
                <a:cubicBezTo>
                  <a:pt x="2674477" y="1865866"/>
                  <a:pt x="2099099" y="1756733"/>
                  <a:pt x="65877" y="1836039"/>
                </a:cubicBezTo>
                <a:cubicBezTo>
                  <a:pt x="31644" y="1835796"/>
                  <a:pt x="-2578" y="1807055"/>
                  <a:pt x="0" y="1770162"/>
                </a:cubicBezTo>
                <a:cubicBezTo>
                  <a:pt x="-66801" y="1067586"/>
                  <a:pt x="-24723" y="591694"/>
                  <a:pt x="0" y="65877"/>
                </a:cubicBezTo>
                <a:close/>
              </a:path>
              <a:path w="4354287" h="1836039" stroke="0" extrusionOk="0">
                <a:moveTo>
                  <a:pt x="0" y="65877"/>
                </a:moveTo>
                <a:cubicBezTo>
                  <a:pt x="5220" y="30917"/>
                  <a:pt x="31830" y="4867"/>
                  <a:pt x="65877" y="0"/>
                </a:cubicBezTo>
                <a:cubicBezTo>
                  <a:pt x="750547" y="123000"/>
                  <a:pt x="2902280" y="-96860"/>
                  <a:pt x="4288410" y="0"/>
                </a:cubicBezTo>
                <a:cubicBezTo>
                  <a:pt x="4320458" y="-3304"/>
                  <a:pt x="4356012" y="26016"/>
                  <a:pt x="4354287" y="65877"/>
                </a:cubicBezTo>
                <a:cubicBezTo>
                  <a:pt x="4436448" y="627226"/>
                  <a:pt x="4304181" y="1198712"/>
                  <a:pt x="4354287" y="1770162"/>
                </a:cubicBezTo>
                <a:cubicBezTo>
                  <a:pt x="4350756" y="1807824"/>
                  <a:pt x="4320989" y="1835417"/>
                  <a:pt x="4288410" y="1836039"/>
                </a:cubicBezTo>
                <a:cubicBezTo>
                  <a:pt x="2489366" y="1675332"/>
                  <a:pt x="2110207" y="1875706"/>
                  <a:pt x="65877" y="1836039"/>
                </a:cubicBezTo>
                <a:cubicBezTo>
                  <a:pt x="22632" y="1834653"/>
                  <a:pt x="-1416" y="1805904"/>
                  <a:pt x="0" y="1770162"/>
                </a:cubicBezTo>
                <a:cubicBezTo>
                  <a:pt x="116773" y="1559408"/>
                  <a:pt x="-70884" y="545871"/>
                  <a:pt x="0" y="6587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852854689">
                  <a:prstGeom prst="roundRect">
                    <a:avLst>
                      <a:gd name="adj" fmla="val 358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25406EA-3CE3-404B-A45D-1C751127784B}"/>
              </a:ext>
            </a:extLst>
          </p:cNvPr>
          <p:cNvGrpSpPr/>
          <p:nvPr/>
        </p:nvGrpSpPr>
        <p:grpSpPr>
          <a:xfrm>
            <a:off x="1864682" y="3120061"/>
            <a:ext cx="492469" cy="328767"/>
            <a:chOff x="3510568" y="4405545"/>
            <a:chExt cx="558067" cy="345402"/>
          </a:xfrm>
          <a:effectLst/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36EC92F-74E8-C24A-80E7-6702A7B4E1F9}"/>
                </a:ext>
              </a:extLst>
            </p:cNvPr>
            <p:cNvSpPr/>
            <p:nvPr/>
          </p:nvSpPr>
          <p:spPr>
            <a:xfrm>
              <a:off x="3532439" y="4430987"/>
              <a:ext cx="499955" cy="295246"/>
            </a:xfrm>
            <a:prstGeom prst="roundRect">
              <a:avLst>
                <a:gd name="adj" fmla="val 104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7B9F87-8095-C54E-AC53-1AE2F1FB663C}"/>
                </a:ext>
              </a:extLst>
            </p:cNvPr>
            <p:cNvSpPr txBox="1"/>
            <p:nvPr/>
          </p:nvSpPr>
          <p:spPr>
            <a:xfrm>
              <a:off x="3570542" y="4445147"/>
              <a:ext cx="498093" cy="274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Courier" pitchFamily="2" charset="0"/>
                  <a:cs typeface="Consolas" panose="020B0609020204030204" pitchFamily="49" charset="0"/>
                </a:rPr>
                <a:t>NIC</a:t>
              </a:r>
              <a:endParaRPr lang="en-US" sz="3200" b="1" dirty="0">
                <a:latin typeface="Courier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D47994D4-66BA-F841-A89F-BBDB663E03A7}"/>
                </a:ext>
              </a:extLst>
            </p:cNvPr>
            <p:cNvSpPr/>
            <p:nvPr/>
          </p:nvSpPr>
          <p:spPr>
            <a:xfrm>
              <a:off x="3510568" y="4405545"/>
              <a:ext cx="82282" cy="3454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" name="Graphic 50" descr="Processor">
            <a:extLst>
              <a:ext uri="{FF2B5EF4-FFF2-40B4-BE49-F238E27FC236}">
                <a16:creationId xmlns:a16="http://schemas.microsoft.com/office/drawing/2014/main" id="{508C6B85-6D51-BD4D-BC4D-8CCAF6661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018" y="3083074"/>
            <a:ext cx="402743" cy="40274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9FB1292-F692-2A4F-9724-260913B9CEE0}"/>
              </a:ext>
            </a:extLst>
          </p:cNvPr>
          <p:cNvSpPr/>
          <p:nvPr/>
        </p:nvSpPr>
        <p:spPr>
          <a:xfrm>
            <a:off x="2339440" y="2587948"/>
            <a:ext cx="3387732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MEM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DE30-7B2F-1A45-8587-02C62E200A1E}"/>
              </a:ext>
            </a:extLst>
          </p:cNvPr>
          <p:cNvSpPr/>
          <p:nvPr/>
        </p:nvSpPr>
        <p:spPr>
          <a:xfrm>
            <a:off x="2499756" y="3150678"/>
            <a:ext cx="3076467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5727584-ABBE-0C47-8E14-6686A85E6664}"/>
              </a:ext>
            </a:extLst>
          </p:cNvPr>
          <p:cNvSpPr/>
          <p:nvPr/>
        </p:nvSpPr>
        <p:spPr>
          <a:xfrm>
            <a:off x="3596476" y="3706974"/>
            <a:ext cx="873660" cy="267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FIFO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C4C7068-8885-7A4C-85AD-3FC11B8F105F}"/>
              </a:ext>
            </a:extLst>
          </p:cNvPr>
          <p:cNvCxnSpPr>
            <a:cxnSpLocks/>
            <a:stCxn id="48" idx="0"/>
            <a:endCxn id="61" idx="1"/>
          </p:cNvCxnSpPr>
          <p:nvPr/>
        </p:nvCxnSpPr>
        <p:spPr>
          <a:xfrm rot="5400000" flipH="1" flipV="1">
            <a:off x="2010728" y="2815566"/>
            <a:ext cx="422560" cy="23486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841552-F3CB-DA4D-AA1F-1A40F1B66217}"/>
              </a:ext>
            </a:extLst>
          </p:cNvPr>
          <p:cNvSpPr txBox="1"/>
          <p:nvPr/>
        </p:nvSpPr>
        <p:spPr>
          <a:xfrm>
            <a:off x="3118633" y="2857381"/>
            <a:ext cx="182934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a. Direct Memory Access (DMA)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EB6A6E9-4474-FB41-9914-1A74073A73E4}"/>
              </a:ext>
            </a:extLst>
          </p:cNvPr>
          <p:cNvCxnSpPr>
            <a:cxnSpLocks/>
            <a:stCxn id="48" idx="3"/>
            <a:endCxn id="63" idx="1"/>
          </p:cNvCxnSpPr>
          <p:nvPr/>
        </p:nvCxnSpPr>
        <p:spPr>
          <a:xfrm flipV="1">
            <a:off x="2325170" y="3284448"/>
            <a:ext cx="174586" cy="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A668A6C-3C94-FC49-AB37-188AC7D10BD1}"/>
              </a:ext>
            </a:extLst>
          </p:cNvPr>
          <p:cNvCxnSpPr>
            <a:cxnSpLocks/>
            <a:stCxn id="48" idx="2"/>
            <a:endCxn id="64" idx="1"/>
          </p:cNvCxnSpPr>
          <p:nvPr/>
        </p:nvCxnSpPr>
        <p:spPr>
          <a:xfrm rot="16200000" flipH="1">
            <a:off x="2642807" y="2887074"/>
            <a:ext cx="415439" cy="14919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6432488C-AF80-9449-A4CE-4C89B9061E44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>
            <a:off x="5727172" y="2721718"/>
            <a:ext cx="205218" cy="361356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89F14E87-00F7-1944-A118-0FAF4A523864}"/>
              </a:ext>
            </a:extLst>
          </p:cNvPr>
          <p:cNvCxnSpPr>
            <a:cxnSpLocks/>
            <a:stCxn id="63" idx="3"/>
            <a:endCxn id="51" idx="1"/>
          </p:cNvCxnSpPr>
          <p:nvPr/>
        </p:nvCxnSpPr>
        <p:spPr>
          <a:xfrm flipV="1">
            <a:off x="5576223" y="3284446"/>
            <a:ext cx="15479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BE2CA29-544A-7D4B-A7FA-C2A4597C4E07}"/>
              </a:ext>
            </a:extLst>
          </p:cNvPr>
          <p:cNvCxnSpPr>
            <a:cxnSpLocks/>
            <a:stCxn id="64" idx="3"/>
            <a:endCxn id="51" idx="2"/>
          </p:cNvCxnSpPr>
          <p:nvPr/>
        </p:nvCxnSpPr>
        <p:spPr>
          <a:xfrm flipV="1">
            <a:off x="4470136" y="3485817"/>
            <a:ext cx="1462254" cy="354927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B3CCEE-3035-AC40-8EC2-1282D8E57914}"/>
              </a:ext>
            </a:extLst>
          </p:cNvPr>
          <p:cNvSpPr txBox="1"/>
          <p:nvPr/>
        </p:nvSpPr>
        <p:spPr>
          <a:xfrm>
            <a:off x="3323817" y="3417779"/>
            <a:ext cx="1418978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b. Direct Data IO (DDIO)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798D0-496F-E646-9F5A-8378A64058AF}"/>
              </a:ext>
            </a:extLst>
          </p:cNvPr>
          <p:cNvSpPr txBox="1"/>
          <p:nvPr/>
        </p:nvSpPr>
        <p:spPr>
          <a:xfrm>
            <a:off x="1851074" y="4627085"/>
            <a:ext cx="4229866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Lightning NIC or L-NIC [?]: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 very low latency fast-path into the heart of a CPU core, placing packets directly into the register file and eliminating overheads due to PCIe, MMUs, and memory and cache accesses.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577AE-CA5E-B34A-A876-07B7119AB032}"/>
              </a:ext>
            </a:extLst>
          </p:cNvPr>
          <p:cNvSpPr txBox="1"/>
          <p:nvPr/>
        </p:nvSpPr>
        <p:spPr>
          <a:xfrm>
            <a:off x="5364961" y="3436257"/>
            <a:ext cx="59984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000" dirty="0">
                <a:latin typeface="+mj-lt"/>
              </a:rPr>
              <a:t>CPU</a:t>
            </a:r>
          </a:p>
          <a:p>
            <a:pPr algn="r"/>
            <a:r>
              <a:rPr lang="en-US" sz="1000" dirty="0">
                <a:latin typeface="+mj-lt"/>
              </a:rPr>
              <a:t>Pipeline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0B10A-D619-224D-9521-FEF5AB97F087}"/>
              </a:ext>
            </a:extLst>
          </p:cNvPr>
          <p:cNvCxnSpPr>
            <a:cxnSpLocks/>
          </p:cNvCxnSpPr>
          <p:nvPr/>
        </p:nvCxnSpPr>
        <p:spPr>
          <a:xfrm flipH="1">
            <a:off x="1677409" y="3217127"/>
            <a:ext cx="18727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F17430-343A-814E-B58E-FF4B9A244843}"/>
              </a:ext>
            </a:extLst>
          </p:cNvPr>
          <p:cNvCxnSpPr>
            <a:cxnSpLocks/>
          </p:cNvCxnSpPr>
          <p:nvPr/>
        </p:nvCxnSpPr>
        <p:spPr>
          <a:xfrm flipH="1">
            <a:off x="1677409" y="3363951"/>
            <a:ext cx="18727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4F3203-EE15-B449-AD71-33DEB905314C}"/>
              </a:ext>
            </a:extLst>
          </p:cNvPr>
          <p:cNvGrpSpPr/>
          <p:nvPr/>
        </p:nvGrpSpPr>
        <p:grpSpPr>
          <a:xfrm>
            <a:off x="1994804" y="5295955"/>
            <a:ext cx="492469" cy="328767"/>
            <a:chOff x="3510568" y="4405545"/>
            <a:chExt cx="558067" cy="345402"/>
          </a:xfrm>
          <a:effectLst/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7D37125-AB28-8143-B88E-DB0AD4C5435D}"/>
                </a:ext>
              </a:extLst>
            </p:cNvPr>
            <p:cNvSpPr/>
            <p:nvPr/>
          </p:nvSpPr>
          <p:spPr>
            <a:xfrm>
              <a:off x="3532439" y="4430987"/>
              <a:ext cx="499955" cy="295246"/>
            </a:xfrm>
            <a:prstGeom prst="roundRect">
              <a:avLst>
                <a:gd name="adj" fmla="val 104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B6E8A4-26A2-1A4F-8BCD-92418E2B6D8E}"/>
                </a:ext>
              </a:extLst>
            </p:cNvPr>
            <p:cNvSpPr txBox="1"/>
            <p:nvPr/>
          </p:nvSpPr>
          <p:spPr>
            <a:xfrm>
              <a:off x="3570542" y="4445147"/>
              <a:ext cx="498093" cy="274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Courier" pitchFamily="2" charset="0"/>
                  <a:cs typeface="Consolas" panose="020B0609020204030204" pitchFamily="49" charset="0"/>
                </a:rPr>
                <a:t>NIC</a:t>
              </a:r>
              <a:endParaRPr lang="en-US" sz="3200" b="1" dirty="0">
                <a:latin typeface="Courier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101EC7E-B72C-6A47-A318-F67357CCC617}"/>
                </a:ext>
              </a:extLst>
            </p:cNvPr>
            <p:cNvSpPr/>
            <p:nvPr/>
          </p:nvSpPr>
          <p:spPr>
            <a:xfrm>
              <a:off x="3510568" y="4405545"/>
              <a:ext cx="82282" cy="3454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" name="Graphic 26" descr="Processor">
            <a:extLst>
              <a:ext uri="{FF2B5EF4-FFF2-40B4-BE49-F238E27FC236}">
                <a16:creationId xmlns:a16="http://schemas.microsoft.com/office/drawing/2014/main" id="{A7A688B9-8524-8441-A729-DEB658DA2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4655" y="5260899"/>
            <a:ext cx="402743" cy="40274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5DEC8E9-72E6-514C-B8EF-1352E6B4B695}"/>
              </a:ext>
            </a:extLst>
          </p:cNvPr>
          <p:cNvSpPr/>
          <p:nvPr/>
        </p:nvSpPr>
        <p:spPr>
          <a:xfrm>
            <a:off x="3523786" y="5326568"/>
            <a:ext cx="873660" cy="267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FIFO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7F19254-658A-7B42-92FD-567365FF3D3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2487273" y="5460338"/>
            <a:ext cx="1036513" cy="41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5D78BBB-054F-0F45-A9E5-EC9DEF900594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>
            <a:off x="4397446" y="5460338"/>
            <a:ext cx="1237209" cy="1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666A7C-3D62-9143-A65D-27FB06EF646B}"/>
              </a:ext>
            </a:extLst>
          </p:cNvPr>
          <p:cNvSpPr txBox="1"/>
          <p:nvPr/>
        </p:nvSpPr>
        <p:spPr>
          <a:xfrm>
            <a:off x="5326100" y="5214116"/>
            <a:ext cx="401072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000" dirty="0">
                <a:latin typeface="+mj-lt"/>
              </a:rPr>
              <a:t>CPU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3C82D0-368A-8942-A9D1-F30AC6D2B3B4}"/>
              </a:ext>
            </a:extLst>
          </p:cNvPr>
          <p:cNvCxnSpPr>
            <a:cxnSpLocks/>
          </p:cNvCxnSpPr>
          <p:nvPr/>
        </p:nvCxnSpPr>
        <p:spPr>
          <a:xfrm flipH="1">
            <a:off x="1807531" y="5393021"/>
            <a:ext cx="18727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24CD2-9419-0946-ABB3-96468376FEEF}"/>
              </a:ext>
            </a:extLst>
          </p:cNvPr>
          <p:cNvCxnSpPr>
            <a:cxnSpLocks/>
          </p:cNvCxnSpPr>
          <p:nvPr/>
        </p:nvCxnSpPr>
        <p:spPr>
          <a:xfrm flipH="1">
            <a:off x="1807531" y="5539845"/>
            <a:ext cx="18727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ABECD5-326C-0C4D-88D7-6596671B8E4C}"/>
              </a:ext>
            </a:extLst>
          </p:cNvPr>
          <p:cNvSpPr/>
          <p:nvPr/>
        </p:nvSpPr>
        <p:spPr>
          <a:xfrm>
            <a:off x="2350810" y="5852037"/>
            <a:ext cx="3387732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MEM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2676E5-9C9E-1A42-8C88-2F98ACAE42B4}"/>
              </a:ext>
            </a:extLst>
          </p:cNvPr>
          <p:cNvSpPr txBox="1"/>
          <p:nvPr/>
        </p:nvSpPr>
        <p:spPr>
          <a:xfrm>
            <a:off x="2917637" y="6116583"/>
            <a:ext cx="2305439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b. DMA or DDIO in widespread use today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E26F8E-1655-2F43-B605-C4A1F9BF46BE}"/>
              </a:ext>
            </a:extLst>
          </p:cNvPr>
          <p:cNvSpPr txBox="1"/>
          <p:nvPr/>
        </p:nvSpPr>
        <p:spPr>
          <a:xfrm>
            <a:off x="3668708" y="5584005"/>
            <a:ext cx="58381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a. L-NIC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A8EA0520-5576-A949-8B64-D401F0CA4DDF}"/>
              </a:ext>
            </a:extLst>
          </p:cNvPr>
          <p:cNvCxnSpPr>
            <a:cxnSpLocks/>
            <a:stCxn id="25" idx="2"/>
            <a:endCxn id="52" idx="1"/>
          </p:cNvCxnSpPr>
          <p:nvPr/>
        </p:nvCxnSpPr>
        <p:spPr>
          <a:xfrm rot="16200000" flipH="1">
            <a:off x="2113882" y="5748878"/>
            <a:ext cx="390547" cy="83309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B365EC0-7FC6-6446-BCEB-085901639680}"/>
              </a:ext>
            </a:extLst>
          </p:cNvPr>
          <p:cNvCxnSpPr>
            <a:cxnSpLocks/>
            <a:stCxn id="27" idx="2"/>
            <a:endCxn id="52" idx="3"/>
          </p:cNvCxnSpPr>
          <p:nvPr/>
        </p:nvCxnSpPr>
        <p:spPr>
          <a:xfrm rot="5400000">
            <a:off x="5626203" y="5775982"/>
            <a:ext cx="322165" cy="97485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9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55A6CA-F13C-4D48-A274-806D92513EBE}"/>
              </a:ext>
            </a:extLst>
          </p:cNvPr>
          <p:cNvSpPr/>
          <p:nvPr/>
        </p:nvSpPr>
        <p:spPr>
          <a:xfrm>
            <a:off x="2921061" y="4134159"/>
            <a:ext cx="1678884" cy="28333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IOMMU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40705A-C01D-1542-922F-FDC8BF86F78F}"/>
              </a:ext>
            </a:extLst>
          </p:cNvPr>
          <p:cNvSpPr/>
          <p:nvPr/>
        </p:nvSpPr>
        <p:spPr>
          <a:xfrm>
            <a:off x="2921060" y="4414300"/>
            <a:ext cx="2455421" cy="28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NIC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F8386A-C9F7-A046-96D8-3B2E63C001D7}"/>
              </a:ext>
            </a:extLst>
          </p:cNvPr>
          <p:cNvCxnSpPr/>
          <p:nvPr/>
        </p:nvCxnSpPr>
        <p:spPr>
          <a:xfrm>
            <a:off x="1474631" y="1390918"/>
            <a:ext cx="5537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3D6582-5C2B-844D-A44C-685BB42AA14C}"/>
              </a:ext>
            </a:extLst>
          </p:cNvPr>
          <p:cNvCxnSpPr/>
          <p:nvPr/>
        </p:nvCxnSpPr>
        <p:spPr>
          <a:xfrm>
            <a:off x="6475926" y="2099256"/>
            <a:ext cx="5537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3EA389-EB86-9E4C-9176-3C383D1F0DC4}"/>
              </a:ext>
            </a:extLst>
          </p:cNvPr>
          <p:cNvSpPr txBox="1"/>
          <p:nvPr/>
        </p:nvSpPr>
        <p:spPr>
          <a:xfrm>
            <a:off x="1450393" y="386975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MEM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3A9F1-EF56-8540-A745-519B9B592618}"/>
              </a:ext>
            </a:extLst>
          </p:cNvPr>
          <p:cNvSpPr txBox="1"/>
          <p:nvPr/>
        </p:nvSpPr>
        <p:spPr>
          <a:xfrm>
            <a:off x="1503454" y="3589613"/>
            <a:ext cx="392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LLC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C8C56-2F68-4347-99D9-A873F7143876}"/>
              </a:ext>
            </a:extLst>
          </p:cNvPr>
          <p:cNvSpPr txBox="1"/>
          <p:nvPr/>
        </p:nvSpPr>
        <p:spPr>
          <a:xfrm>
            <a:off x="1494410" y="332207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L2C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FBA5-5177-624E-AD2A-901EE0E385D4}"/>
              </a:ext>
            </a:extLst>
          </p:cNvPr>
          <p:cNvSpPr txBox="1"/>
          <p:nvPr/>
        </p:nvSpPr>
        <p:spPr>
          <a:xfrm>
            <a:off x="1438370" y="3054535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MMU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D4D16-88F5-CD43-BF8E-577F470BB1CF}"/>
              </a:ext>
            </a:extLst>
          </p:cNvPr>
          <p:cNvSpPr txBox="1"/>
          <p:nvPr/>
        </p:nvSpPr>
        <p:spPr>
          <a:xfrm>
            <a:off x="1494410" y="2775965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L1C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45DA38-7236-D047-9065-0489201C0980}"/>
              </a:ext>
            </a:extLst>
          </p:cNvPr>
          <p:cNvSpPr txBox="1"/>
          <p:nvPr/>
        </p:nvSpPr>
        <p:spPr>
          <a:xfrm>
            <a:off x="1427247" y="249857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VMM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16BF97-BBF1-E049-B5EF-676874B41837}"/>
              </a:ext>
            </a:extLst>
          </p:cNvPr>
          <p:cNvSpPr txBox="1"/>
          <p:nvPr/>
        </p:nvSpPr>
        <p:spPr>
          <a:xfrm>
            <a:off x="1474631" y="2218436"/>
            <a:ext cx="439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REG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2A32D-4D63-AB4C-8424-7374464C8283}"/>
              </a:ext>
            </a:extLst>
          </p:cNvPr>
          <p:cNvSpPr txBox="1"/>
          <p:nvPr/>
        </p:nvSpPr>
        <p:spPr>
          <a:xfrm>
            <a:off x="3589771" y="1941439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DMA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6D047A-2838-4343-955C-288282A2CDB1}"/>
              </a:ext>
            </a:extLst>
          </p:cNvPr>
          <p:cNvSpPr txBox="1"/>
          <p:nvPr/>
        </p:nvSpPr>
        <p:spPr>
          <a:xfrm>
            <a:off x="4091471" y="1941438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DDIO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FA23E1-BF69-D94A-AAE9-F5BCF8673BC0}"/>
              </a:ext>
            </a:extLst>
          </p:cNvPr>
          <p:cNvSpPr txBox="1"/>
          <p:nvPr/>
        </p:nvSpPr>
        <p:spPr>
          <a:xfrm>
            <a:off x="4599944" y="194143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L-NIC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9B015E-0E19-1844-BAE9-11864135B8CE}"/>
              </a:ext>
            </a:extLst>
          </p:cNvPr>
          <p:cNvSpPr/>
          <p:nvPr/>
        </p:nvSpPr>
        <p:spPr>
          <a:xfrm>
            <a:off x="2921060" y="3849227"/>
            <a:ext cx="1162757" cy="2833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64F183-BE9C-7B43-81C2-EF2E3D07C41B}"/>
              </a:ext>
            </a:extLst>
          </p:cNvPr>
          <p:cNvSpPr/>
          <p:nvPr/>
        </p:nvSpPr>
        <p:spPr>
          <a:xfrm>
            <a:off x="2921059" y="3564295"/>
            <a:ext cx="1678884" cy="2833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LLC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2F3B0D-93B0-C547-81A9-2B1C9B9A02EE}"/>
              </a:ext>
            </a:extLst>
          </p:cNvPr>
          <p:cNvSpPr/>
          <p:nvPr/>
        </p:nvSpPr>
        <p:spPr>
          <a:xfrm>
            <a:off x="2921059" y="3277766"/>
            <a:ext cx="1678884" cy="2833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L2C</a:t>
            </a:r>
          </a:p>
        </p:txBody>
      </p:sp>
    </p:spTree>
    <p:extLst>
      <p:ext uri="{BB962C8B-B14F-4D97-AF65-F5344CB8AC3E}">
        <p14:creationId xmlns:p14="http://schemas.microsoft.com/office/powerpoint/2010/main" val="131411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0FB5BE-FC7E-4949-9C2C-3B1D521D6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651857"/>
              </p:ext>
            </p:extLst>
          </p:nvPr>
        </p:nvGraphicFramePr>
        <p:xfrm>
          <a:off x="1514342" y="1960853"/>
          <a:ext cx="3180008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357">
                  <a:extLst>
                    <a:ext uri="{9D8B030D-6E8A-4147-A177-3AD203B41FA5}">
                      <a16:colId xmlns:a16="http://schemas.microsoft.com/office/drawing/2014/main" val="3695093573"/>
                    </a:ext>
                  </a:extLst>
                </a:gridCol>
                <a:gridCol w="701898">
                  <a:extLst>
                    <a:ext uri="{9D8B030D-6E8A-4147-A177-3AD203B41FA5}">
                      <a16:colId xmlns:a16="http://schemas.microsoft.com/office/drawing/2014/main" val="4003741665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val="2400872600"/>
                    </a:ext>
                  </a:extLst>
                </a:gridCol>
                <a:gridCol w="720516">
                  <a:extLst>
                    <a:ext uri="{9D8B030D-6E8A-4147-A177-3AD203B41FA5}">
                      <a16:colId xmlns:a16="http://schemas.microsoft.com/office/drawing/2014/main" val="213140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DMA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DDIO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L-NIC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00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REG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9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VMM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55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L1C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60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MMU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01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L2C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0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LLC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4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MEM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73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IOMMU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1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NIC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05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625406EA-3CE3-404B-A45D-1C751127784B}"/>
              </a:ext>
            </a:extLst>
          </p:cNvPr>
          <p:cNvGrpSpPr/>
          <p:nvPr/>
        </p:nvGrpSpPr>
        <p:grpSpPr>
          <a:xfrm>
            <a:off x="1864682" y="3120061"/>
            <a:ext cx="492469" cy="328767"/>
            <a:chOff x="3510568" y="4405545"/>
            <a:chExt cx="558067" cy="345402"/>
          </a:xfrm>
          <a:effectLst/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36EC92F-74E8-C24A-80E7-6702A7B4E1F9}"/>
                </a:ext>
              </a:extLst>
            </p:cNvPr>
            <p:cNvSpPr/>
            <p:nvPr/>
          </p:nvSpPr>
          <p:spPr>
            <a:xfrm>
              <a:off x="3532439" y="4430987"/>
              <a:ext cx="499955" cy="295246"/>
            </a:xfrm>
            <a:prstGeom prst="roundRect">
              <a:avLst>
                <a:gd name="adj" fmla="val 104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7B9F87-8095-C54E-AC53-1AE2F1FB663C}"/>
                </a:ext>
              </a:extLst>
            </p:cNvPr>
            <p:cNvSpPr txBox="1"/>
            <p:nvPr/>
          </p:nvSpPr>
          <p:spPr>
            <a:xfrm>
              <a:off x="3570542" y="4445147"/>
              <a:ext cx="498093" cy="274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Courier" pitchFamily="2" charset="0"/>
                  <a:cs typeface="Consolas" panose="020B0609020204030204" pitchFamily="49" charset="0"/>
                </a:rPr>
                <a:t>NIC</a:t>
              </a:r>
              <a:endParaRPr lang="en-US" sz="3200" b="1" dirty="0">
                <a:latin typeface="Courier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D47994D4-66BA-F841-A89F-BBDB663E03A7}"/>
                </a:ext>
              </a:extLst>
            </p:cNvPr>
            <p:cNvSpPr/>
            <p:nvPr/>
          </p:nvSpPr>
          <p:spPr>
            <a:xfrm>
              <a:off x="3510568" y="4405545"/>
              <a:ext cx="82282" cy="3454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" name="Graphic 50" descr="Processor">
            <a:extLst>
              <a:ext uri="{FF2B5EF4-FFF2-40B4-BE49-F238E27FC236}">
                <a16:creationId xmlns:a16="http://schemas.microsoft.com/office/drawing/2014/main" id="{508C6B85-6D51-BD4D-BC4D-8CCAF6661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018" y="3083074"/>
            <a:ext cx="402743" cy="40274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9FB1292-F692-2A4F-9724-260913B9CEE0}"/>
              </a:ext>
            </a:extLst>
          </p:cNvPr>
          <p:cNvSpPr/>
          <p:nvPr/>
        </p:nvSpPr>
        <p:spPr>
          <a:xfrm>
            <a:off x="2339440" y="2587948"/>
            <a:ext cx="3387732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MEM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DE30-7B2F-1A45-8587-02C62E200A1E}"/>
              </a:ext>
            </a:extLst>
          </p:cNvPr>
          <p:cNvSpPr/>
          <p:nvPr/>
        </p:nvSpPr>
        <p:spPr>
          <a:xfrm>
            <a:off x="2499756" y="3150678"/>
            <a:ext cx="3076467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5727584-ABBE-0C47-8E14-6686A85E6664}"/>
              </a:ext>
            </a:extLst>
          </p:cNvPr>
          <p:cNvSpPr/>
          <p:nvPr/>
        </p:nvSpPr>
        <p:spPr>
          <a:xfrm>
            <a:off x="3596476" y="3706974"/>
            <a:ext cx="873660" cy="267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FIFO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C4C7068-8885-7A4C-85AD-3FC11B8F105F}"/>
              </a:ext>
            </a:extLst>
          </p:cNvPr>
          <p:cNvCxnSpPr>
            <a:cxnSpLocks/>
            <a:stCxn id="48" idx="0"/>
            <a:endCxn id="61" idx="1"/>
          </p:cNvCxnSpPr>
          <p:nvPr/>
        </p:nvCxnSpPr>
        <p:spPr>
          <a:xfrm rot="5400000" flipH="1" flipV="1">
            <a:off x="2010728" y="2815566"/>
            <a:ext cx="422560" cy="23486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841552-F3CB-DA4D-AA1F-1A40F1B66217}"/>
              </a:ext>
            </a:extLst>
          </p:cNvPr>
          <p:cNvSpPr txBox="1"/>
          <p:nvPr/>
        </p:nvSpPr>
        <p:spPr>
          <a:xfrm>
            <a:off x="3118633" y="2857381"/>
            <a:ext cx="182934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a. Direct Memory Access (DMA)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EB6A6E9-4474-FB41-9914-1A74073A73E4}"/>
              </a:ext>
            </a:extLst>
          </p:cNvPr>
          <p:cNvCxnSpPr>
            <a:cxnSpLocks/>
            <a:stCxn id="48" idx="3"/>
            <a:endCxn id="63" idx="1"/>
          </p:cNvCxnSpPr>
          <p:nvPr/>
        </p:nvCxnSpPr>
        <p:spPr>
          <a:xfrm flipV="1">
            <a:off x="2325170" y="3284448"/>
            <a:ext cx="174586" cy="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A668A6C-3C94-FC49-AB37-188AC7D10BD1}"/>
              </a:ext>
            </a:extLst>
          </p:cNvPr>
          <p:cNvCxnSpPr>
            <a:cxnSpLocks/>
            <a:stCxn id="48" idx="2"/>
            <a:endCxn id="64" idx="1"/>
          </p:cNvCxnSpPr>
          <p:nvPr/>
        </p:nvCxnSpPr>
        <p:spPr>
          <a:xfrm rot="16200000" flipH="1">
            <a:off x="2642807" y="2887074"/>
            <a:ext cx="415439" cy="14919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6432488C-AF80-9449-A4CE-4C89B9061E44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>
            <a:off x="5727172" y="2721718"/>
            <a:ext cx="205218" cy="361356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89F14E87-00F7-1944-A118-0FAF4A523864}"/>
              </a:ext>
            </a:extLst>
          </p:cNvPr>
          <p:cNvCxnSpPr>
            <a:cxnSpLocks/>
            <a:stCxn id="63" idx="3"/>
            <a:endCxn id="51" idx="1"/>
          </p:cNvCxnSpPr>
          <p:nvPr/>
        </p:nvCxnSpPr>
        <p:spPr>
          <a:xfrm flipV="1">
            <a:off x="5576223" y="3284446"/>
            <a:ext cx="15479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BE2CA29-544A-7D4B-A7FA-C2A4597C4E07}"/>
              </a:ext>
            </a:extLst>
          </p:cNvPr>
          <p:cNvCxnSpPr>
            <a:cxnSpLocks/>
            <a:stCxn id="64" idx="3"/>
            <a:endCxn id="51" idx="2"/>
          </p:cNvCxnSpPr>
          <p:nvPr/>
        </p:nvCxnSpPr>
        <p:spPr>
          <a:xfrm flipV="1">
            <a:off x="4470136" y="3485817"/>
            <a:ext cx="1462254" cy="354927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B3CCEE-3035-AC40-8EC2-1282D8E57914}"/>
              </a:ext>
            </a:extLst>
          </p:cNvPr>
          <p:cNvSpPr txBox="1"/>
          <p:nvPr/>
        </p:nvSpPr>
        <p:spPr>
          <a:xfrm>
            <a:off x="3323817" y="3417779"/>
            <a:ext cx="1418978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b. Direct Data IO (DDIO)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798D0-496F-E646-9F5A-8378A64058AF}"/>
              </a:ext>
            </a:extLst>
          </p:cNvPr>
          <p:cNvSpPr txBox="1"/>
          <p:nvPr/>
        </p:nvSpPr>
        <p:spPr>
          <a:xfrm>
            <a:off x="3335839" y="3978796"/>
            <a:ext cx="139493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c. Lightning NIC (L-NIC)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577AE-CA5E-B34A-A876-07B7119AB032}"/>
              </a:ext>
            </a:extLst>
          </p:cNvPr>
          <p:cNvSpPr txBox="1"/>
          <p:nvPr/>
        </p:nvSpPr>
        <p:spPr>
          <a:xfrm>
            <a:off x="5364961" y="3436257"/>
            <a:ext cx="59984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000" dirty="0">
                <a:latin typeface="+mj-lt"/>
              </a:rPr>
              <a:t>CPU</a:t>
            </a:r>
          </a:p>
          <a:p>
            <a:pPr algn="r"/>
            <a:r>
              <a:rPr lang="en-US" sz="1000" dirty="0">
                <a:latin typeface="+mj-lt"/>
              </a:rPr>
              <a:t>Pipeline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0B10A-D619-224D-9521-FEF5AB97F087}"/>
              </a:ext>
            </a:extLst>
          </p:cNvPr>
          <p:cNvCxnSpPr>
            <a:cxnSpLocks/>
          </p:cNvCxnSpPr>
          <p:nvPr/>
        </p:nvCxnSpPr>
        <p:spPr>
          <a:xfrm flipH="1">
            <a:off x="1677409" y="3217127"/>
            <a:ext cx="18727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F17430-343A-814E-B58E-FF4B9A244843}"/>
              </a:ext>
            </a:extLst>
          </p:cNvPr>
          <p:cNvCxnSpPr>
            <a:cxnSpLocks/>
          </p:cNvCxnSpPr>
          <p:nvPr/>
        </p:nvCxnSpPr>
        <p:spPr>
          <a:xfrm flipH="1">
            <a:off x="1677409" y="3363951"/>
            <a:ext cx="18727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2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2E1AC49-928D-504D-A699-26B33528D959}"/>
              </a:ext>
            </a:extLst>
          </p:cNvPr>
          <p:cNvSpPr/>
          <p:nvPr/>
        </p:nvSpPr>
        <p:spPr>
          <a:xfrm>
            <a:off x="4771909" y="1400373"/>
            <a:ext cx="740671" cy="6816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45874F-4810-5949-85C9-72EE5240D66E}"/>
              </a:ext>
            </a:extLst>
          </p:cNvPr>
          <p:cNvSpPr/>
          <p:nvPr/>
        </p:nvSpPr>
        <p:spPr>
          <a:xfrm>
            <a:off x="4881017" y="1462553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79DA60-435E-DE41-9548-73DD1CA3414D}"/>
              </a:ext>
            </a:extLst>
          </p:cNvPr>
          <p:cNvSpPr/>
          <p:nvPr/>
        </p:nvSpPr>
        <p:spPr>
          <a:xfrm>
            <a:off x="5187215" y="1778691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E8A6F5D-B877-5940-8B00-B317F58E9446}"/>
              </a:ext>
            </a:extLst>
          </p:cNvPr>
          <p:cNvSpPr/>
          <p:nvPr/>
        </p:nvSpPr>
        <p:spPr>
          <a:xfrm>
            <a:off x="5187215" y="1477503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44ADE5-D6F6-4848-BC6D-A8FDAA34867F}"/>
              </a:ext>
            </a:extLst>
          </p:cNvPr>
          <p:cNvSpPr/>
          <p:nvPr/>
        </p:nvSpPr>
        <p:spPr>
          <a:xfrm>
            <a:off x="4881017" y="1778691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0FCFA09-8BF3-9547-A8CF-D66521A1E158}"/>
              </a:ext>
            </a:extLst>
          </p:cNvPr>
          <p:cNvSpPr/>
          <p:nvPr/>
        </p:nvSpPr>
        <p:spPr>
          <a:xfrm>
            <a:off x="3508463" y="2268830"/>
            <a:ext cx="740671" cy="9993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B3F626-8EE2-6143-9508-C1784B31A9A5}"/>
              </a:ext>
            </a:extLst>
          </p:cNvPr>
          <p:cNvSpPr/>
          <p:nvPr/>
        </p:nvSpPr>
        <p:spPr>
          <a:xfrm>
            <a:off x="3617571" y="2648670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AD7D7D-C3B8-6E4B-AA65-156819ED1FF2}"/>
              </a:ext>
            </a:extLst>
          </p:cNvPr>
          <p:cNvSpPr/>
          <p:nvPr/>
        </p:nvSpPr>
        <p:spPr>
          <a:xfrm>
            <a:off x="3923769" y="2964808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DE9BEC5-8DA6-5C4E-92EF-8F6B577B2862}"/>
              </a:ext>
            </a:extLst>
          </p:cNvPr>
          <p:cNvSpPr/>
          <p:nvPr/>
        </p:nvSpPr>
        <p:spPr>
          <a:xfrm>
            <a:off x="3923769" y="2663620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0E633C-4761-F341-A16B-AC3A04B3B7FA}"/>
              </a:ext>
            </a:extLst>
          </p:cNvPr>
          <p:cNvSpPr/>
          <p:nvPr/>
        </p:nvSpPr>
        <p:spPr>
          <a:xfrm>
            <a:off x="3617571" y="2964808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1A56B2-E6A7-4D46-AF8C-D9918AAB2E90}"/>
              </a:ext>
            </a:extLst>
          </p:cNvPr>
          <p:cNvSpPr/>
          <p:nvPr/>
        </p:nvSpPr>
        <p:spPr>
          <a:xfrm>
            <a:off x="3617571" y="2332532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F4D33F3-1044-714E-99F7-1BFDA6FEBFD3}"/>
              </a:ext>
            </a:extLst>
          </p:cNvPr>
          <p:cNvSpPr/>
          <p:nvPr/>
        </p:nvSpPr>
        <p:spPr>
          <a:xfrm rot="16200000">
            <a:off x="4776288" y="2398932"/>
            <a:ext cx="740671" cy="9993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A23668-6123-E644-8356-429144FD0988}"/>
              </a:ext>
            </a:extLst>
          </p:cNvPr>
          <p:cNvSpPr/>
          <p:nvPr/>
        </p:nvSpPr>
        <p:spPr>
          <a:xfrm rot="16200000">
            <a:off x="5026790" y="2929929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61FC17-0359-5F41-B916-85FCDE49813F}"/>
              </a:ext>
            </a:extLst>
          </p:cNvPr>
          <p:cNvSpPr/>
          <p:nvPr/>
        </p:nvSpPr>
        <p:spPr>
          <a:xfrm rot="16200000">
            <a:off x="4710653" y="2623731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26D055-C880-404B-9C5D-1C191C1532E5}"/>
              </a:ext>
            </a:extLst>
          </p:cNvPr>
          <p:cNvSpPr/>
          <p:nvPr/>
        </p:nvSpPr>
        <p:spPr>
          <a:xfrm rot="16200000">
            <a:off x="5041740" y="2623731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8CF5F4-9747-914A-ACEA-262E7E3487BA}"/>
              </a:ext>
            </a:extLst>
          </p:cNvPr>
          <p:cNvSpPr/>
          <p:nvPr/>
        </p:nvSpPr>
        <p:spPr>
          <a:xfrm rot="16200000">
            <a:off x="5342928" y="2929929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D6A52AF-1DBA-1B41-A2E0-A2C2A4EFEE71}"/>
              </a:ext>
            </a:extLst>
          </p:cNvPr>
          <p:cNvSpPr/>
          <p:nvPr/>
        </p:nvSpPr>
        <p:spPr>
          <a:xfrm rot="16200000">
            <a:off x="4710652" y="2929929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CCC2F3D-FC4B-EB4F-ADAA-4779333A5759}"/>
              </a:ext>
            </a:extLst>
          </p:cNvPr>
          <p:cNvSpPr/>
          <p:nvPr/>
        </p:nvSpPr>
        <p:spPr>
          <a:xfrm>
            <a:off x="6044113" y="2268830"/>
            <a:ext cx="740671" cy="9993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6E6E927-FE2D-6E4F-AE14-2D149391BCB0}"/>
              </a:ext>
            </a:extLst>
          </p:cNvPr>
          <p:cNvSpPr/>
          <p:nvPr/>
        </p:nvSpPr>
        <p:spPr>
          <a:xfrm>
            <a:off x="6153221" y="2648670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83DB709-8271-BD44-A079-77A5A2A3687B}"/>
              </a:ext>
            </a:extLst>
          </p:cNvPr>
          <p:cNvSpPr/>
          <p:nvPr/>
        </p:nvSpPr>
        <p:spPr>
          <a:xfrm>
            <a:off x="6153221" y="2332531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369329-291D-AE4C-AEFF-6BFE97C6ECE7}"/>
              </a:ext>
            </a:extLst>
          </p:cNvPr>
          <p:cNvSpPr/>
          <p:nvPr/>
        </p:nvSpPr>
        <p:spPr>
          <a:xfrm>
            <a:off x="6459419" y="2663620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4B5D223-9F58-554F-9B9B-207235BD7022}"/>
              </a:ext>
            </a:extLst>
          </p:cNvPr>
          <p:cNvSpPr/>
          <p:nvPr/>
        </p:nvSpPr>
        <p:spPr>
          <a:xfrm>
            <a:off x="6461703" y="2994541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941A73-7B87-AD4F-A8D1-53ACFBAC2101}"/>
              </a:ext>
            </a:extLst>
          </p:cNvPr>
          <p:cNvSpPr/>
          <p:nvPr/>
        </p:nvSpPr>
        <p:spPr>
          <a:xfrm>
            <a:off x="6459419" y="2332699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A98752-E975-9C4D-8F7E-C14C13281E3A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flipH="1">
            <a:off x="3878799" y="2082058"/>
            <a:ext cx="1263446" cy="18677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AA461-0D9E-C84C-BCA0-B85F52450DC2}"/>
              </a:ext>
            </a:extLst>
          </p:cNvPr>
          <p:cNvCxnSpPr>
            <a:cxnSpLocks/>
            <a:stCxn id="2" idx="2"/>
            <a:endCxn id="34" idx="3"/>
          </p:cNvCxnSpPr>
          <p:nvPr/>
        </p:nvCxnSpPr>
        <p:spPr>
          <a:xfrm>
            <a:off x="5142245" y="2082058"/>
            <a:ext cx="4379" cy="44621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C7A40B-886E-5240-AFF3-CDC94D70101D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>
            <a:off x="5142245" y="2082058"/>
            <a:ext cx="1272204" cy="18677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7100CB-2E71-3F45-91E3-5344494B9DB1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617571" y="3268176"/>
            <a:ext cx="261228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B83572-0548-3D42-94B9-7E19A70AD987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878798" y="3268176"/>
            <a:ext cx="1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8B1EB51-A2CD-0847-B71C-4F47D0B1A977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878799" y="3268176"/>
            <a:ext cx="261227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895319-0D90-124E-96D8-A081BF635FE1}"/>
              </a:ext>
            </a:extLst>
          </p:cNvPr>
          <p:cNvCxnSpPr>
            <a:cxnSpLocks/>
          </p:cNvCxnSpPr>
          <p:nvPr/>
        </p:nvCxnSpPr>
        <p:spPr>
          <a:xfrm flipH="1">
            <a:off x="4894664" y="3264822"/>
            <a:ext cx="261228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700939F-A76C-C34C-9CE7-5C16CEBAF621}"/>
              </a:ext>
            </a:extLst>
          </p:cNvPr>
          <p:cNvCxnSpPr>
            <a:cxnSpLocks/>
          </p:cNvCxnSpPr>
          <p:nvPr/>
        </p:nvCxnSpPr>
        <p:spPr>
          <a:xfrm flipH="1">
            <a:off x="5155891" y="3264822"/>
            <a:ext cx="1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4A7368-78A7-674C-B6BB-1744AB6A7394}"/>
              </a:ext>
            </a:extLst>
          </p:cNvPr>
          <p:cNvCxnSpPr>
            <a:cxnSpLocks/>
          </p:cNvCxnSpPr>
          <p:nvPr/>
        </p:nvCxnSpPr>
        <p:spPr>
          <a:xfrm>
            <a:off x="5155892" y="3264822"/>
            <a:ext cx="261227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6DD4386-D875-1147-962A-FE4AF3D2DA5D}"/>
              </a:ext>
            </a:extLst>
          </p:cNvPr>
          <p:cNvCxnSpPr>
            <a:cxnSpLocks/>
          </p:cNvCxnSpPr>
          <p:nvPr/>
        </p:nvCxnSpPr>
        <p:spPr>
          <a:xfrm flipH="1">
            <a:off x="6153221" y="3262943"/>
            <a:ext cx="261228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74D32C-CBD9-EC40-9D6C-ACBC5EC350B9}"/>
              </a:ext>
            </a:extLst>
          </p:cNvPr>
          <p:cNvCxnSpPr>
            <a:cxnSpLocks/>
          </p:cNvCxnSpPr>
          <p:nvPr/>
        </p:nvCxnSpPr>
        <p:spPr>
          <a:xfrm flipH="1">
            <a:off x="6414448" y="3262943"/>
            <a:ext cx="1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142D471-4CDE-C641-A905-5DA9B5A9A6BD}"/>
              </a:ext>
            </a:extLst>
          </p:cNvPr>
          <p:cNvCxnSpPr>
            <a:cxnSpLocks/>
          </p:cNvCxnSpPr>
          <p:nvPr/>
        </p:nvCxnSpPr>
        <p:spPr>
          <a:xfrm>
            <a:off x="6414449" y="3262943"/>
            <a:ext cx="261227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14BF29-5C88-B24D-8AC8-D3F5C94233B3}"/>
              </a:ext>
            </a:extLst>
          </p:cNvPr>
          <p:cNvCxnSpPr>
            <a:cxnSpLocks/>
          </p:cNvCxnSpPr>
          <p:nvPr/>
        </p:nvCxnSpPr>
        <p:spPr>
          <a:xfrm>
            <a:off x="3362511" y="1400373"/>
            <a:ext cx="0" cy="2023394"/>
          </a:xfrm>
          <a:prstGeom prst="line">
            <a:avLst/>
          </a:prstGeom>
          <a:ln w="9525" cmpd="sng">
            <a:solidFill>
              <a:schemeClr val="accent2">
                <a:lumMod val="75000"/>
              </a:schemeClr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9D28C2-613B-5445-B63B-F51F865CBB4A}"/>
              </a:ext>
            </a:extLst>
          </p:cNvPr>
          <p:cNvSpPr txBox="1"/>
          <p:nvPr/>
        </p:nvSpPr>
        <p:spPr>
          <a:xfrm rot="16200000">
            <a:off x="2768650" y="2258181"/>
            <a:ext cx="86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Depth 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11705-57CD-6643-AD2D-02D36AEF7D09}"/>
              </a:ext>
            </a:extLst>
          </p:cNvPr>
          <p:cNvSpPr txBox="1"/>
          <p:nvPr/>
        </p:nvSpPr>
        <p:spPr>
          <a:xfrm>
            <a:off x="3691113" y="1852172"/>
            <a:ext cx="108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Branches (</a:t>
            </a:r>
            <a:r>
              <a:rPr lang="en-US" sz="1400" b="1" dirty="0">
                <a:latin typeface="+mj-lt"/>
              </a:rPr>
              <a:t>b</a:t>
            </a:r>
            <a:r>
              <a:rPr lang="en-US" sz="1400" dirty="0">
                <a:latin typeface="+mj-lt"/>
              </a:rPr>
              <a:t>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9A0201-AA21-6B4B-B716-88818A7C80F8}"/>
              </a:ext>
            </a:extLst>
          </p:cNvPr>
          <p:cNvCxnSpPr>
            <a:cxnSpLocks/>
          </p:cNvCxnSpPr>
          <p:nvPr/>
        </p:nvCxnSpPr>
        <p:spPr>
          <a:xfrm>
            <a:off x="5623812" y="1458562"/>
            <a:ext cx="0" cy="580296"/>
          </a:xfrm>
          <a:prstGeom prst="line">
            <a:avLst/>
          </a:prstGeom>
          <a:ln w="9525" cap="sq">
            <a:solidFill>
              <a:schemeClr val="accent5">
                <a:lumMod val="75000"/>
              </a:schemeClr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C752625-3388-374A-8D9F-05C17D5EE621}"/>
              </a:ext>
            </a:extLst>
          </p:cNvPr>
          <p:cNvCxnSpPr>
            <a:cxnSpLocks/>
          </p:cNvCxnSpPr>
          <p:nvPr/>
        </p:nvCxnSpPr>
        <p:spPr>
          <a:xfrm>
            <a:off x="6892980" y="2313267"/>
            <a:ext cx="0" cy="92616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04DA027-B604-DE41-8A78-4BB32C0722E4}"/>
              </a:ext>
            </a:extLst>
          </p:cNvPr>
          <p:cNvSpPr txBox="1"/>
          <p:nvPr/>
        </p:nvSpPr>
        <p:spPr>
          <a:xfrm>
            <a:off x="5646297" y="1622411"/>
            <a:ext cx="1380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Service time (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ns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38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323">
            <a:extLst>
              <a:ext uri="{FF2B5EF4-FFF2-40B4-BE49-F238E27FC236}">
                <a16:creationId xmlns:a16="http://schemas.microsoft.com/office/drawing/2014/main" id="{0EBADAC9-AEE5-2641-9CB1-35F30FAC311D}"/>
              </a:ext>
            </a:extLst>
          </p:cNvPr>
          <p:cNvSpPr/>
          <p:nvPr/>
        </p:nvSpPr>
        <p:spPr>
          <a:xfrm rot="5400000">
            <a:off x="6069894" y="2342426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49E25858-91C0-A34D-AA94-517D9EC18EE6}"/>
              </a:ext>
            </a:extLst>
          </p:cNvPr>
          <p:cNvSpPr/>
          <p:nvPr/>
        </p:nvSpPr>
        <p:spPr>
          <a:xfrm rot="5400000">
            <a:off x="4773956" y="2333197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0048202-2FAB-0340-9561-64AA240B5893}"/>
              </a:ext>
            </a:extLst>
          </p:cNvPr>
          <p:cNvSpPr/>
          <p:nvPr/>
        </p:nvSpPr>
        <p:spPr>
          <a:xfrm rot="5400000">
            <a:off x="3496695" y="233316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92E7A0E-DE72-2B42-804A-9493DF6AA73D}"/>
              </a:ext>
            </a:extLst>
          </p:cNvPr>
          <p:cNvSpPr/>
          <p:nvPr/>
        </p:nvSpPr>
        <p:spPr>
          <a:xfrm rot="5400000">
            <a:off x="5600797" y="2347550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54E574D-3BBA-974D-AC86-9B3BA22BDD6E}"/>
              </a:ext>
            </a:extLst>
          </p:cNvPr>
          <p:cNvSpPr/>
          <p:nvPr/>
        </p:nvSpPr>
        <p:spPr>
          <a:xfrm rot="5400000">
            <a:off x="4304177" y="2342988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096CD38-D86C-EA4E-8E5B-E91AC005D609}"/>
              </a:ext>
            </a:extLst>
          </p:cNvPr>
          <p:cNvSpPr/>
          <p:nvPr/>
        </p:nvSpPr>
        <p:spPr>
          <a:xfrm rot="5400000">
            <a:off x="3017779" y="233911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3D4F339-65B9-0C4A-A178-B5D40487DE56}"/>
              </a:ext>
            </a:extLst>
          </p:cNvPr>
          <p:cNvSpPr/>
          <p:nvPr/>
        </p:nvSpPr>
        <p:spPr>
          <a:xfrm>
            <a:off x="6229838" y="5010745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1086E27-DFFE-164B-9238-041227F40CF0}"/>
              </a:ext>
            </a:extLst>
          </p:cNvPr>
          <p:cNvSpPr/>
          <p:nvPr/>
        </p:nvSpPr>
        <p:spPr>
          <a:xfrm>
            <a:off x="2561026" y="2844588"/>
            <a:ext cx="4014439" cy="3587858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8C46702-0EE2-2147-AFD9-71A6D0EE308C}"/>
              </a:ext>
            </a:extLst>
          </p:cNvPr>
          <p:cNvSpPr/>
          <p:nvPr/>
        </p:nvSpPr>
        <p:spPr>
          <a:xfrm>
            <a:off x="2788523" y="3053767"/>
            <a:ext cx="1487121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D05A8B1-A748-284E-ABC4-3A2FC867C1EA}"/>
              </a:ext>
            </a:extLst>
          </p:cNvPr>
          <p:cNvSpPr/>
          <p:nvPr/>
        </p:nvSpPr>
        <p:spPr>
          <a:xfrm>
            <a:off x="2835566" y="3099971"/>
            <a:ext cx="1487121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DD0F62-5676-D946-A15D-66B76B05FAF3}"/>
              </a:ext>
            </a:extLst>
          </p:cNvPr>
          <p:cNvSpPr/>
          <p:nvPr/>
        </p:nvSpPr>
        <p:spPr>
          <a:xfrm>
            <a:off x="2838001" y="501754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35F38B-62A1-EB40-9D29-E25F5ED94236}"/>
              </a:ext>
            </a:extLst>
          </p:cNvPr>
          <p:cNvSpPr/>
          <p:nvPr/>
        </p:nvSpPr>
        <p:spPr>
          <a:xfrm>
            <a:off x="3522990" y="6016333"/>
            <a:ext cx="2090505" cy="238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 MAC</a:t>
            </a:r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815B0CBC-53C9-1342-9044-F63F34F28167}"/>
              </a:ext>
            </a:extLst>
          </p:cNvPr>
          <p:cNvSpPr/>
          <p:nvPr/>
        </p:nvSpPr>
        <p:spPr>
          <a:xfrm rot="16200000">
            <a:off x="5597322" y="5184156"/>
            <a:ext cx="1066799" cy="339787"/>
          </a:xfrm>
          <a:prstGeom prst="trapezoid">
            <a:avLst>
              <a:gd name="adj" fmla="val 4415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0B47D0-6C28-1343-99CB-D863A1B32D84}"/>
              </a:ext>
            </a:extLst>
          </p:cNvPr>
          <p:cNvSpPr txBox="1"/>
          <p:nvPr/>
        </p:nvSpPr>
        <p:spPr>
          <a:xfrm rot="16200000">
            <a:off x="5666491" y="521659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Splitter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56394C8E-3A12-7A44-BB18-4A8B10D7FC79}"/>
              </a:ext>
            </a:extLst>
          </p:cNvPr>
          <p:cNvSpPr/>
          <p:nvPr/>
        </p:nvSpPr>
        <p:spPr>
          <a:xfrm rot="5400000">
            <a:off x="2474892" y="5184156"/>
            <a:ext cx="1066799" cy="339787"/>
          </a:xfrm>
          <a:prstGeom prst="trapezoid">
            <a:avLst>
              <a:gd name="adj" fmla="val 4415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6EFB8-D8F9-D248-B23D-98AF4D815C49}"/>
              </a:ext>
            </a:extLst>
          </p:cNvPr>
          <p:cNvSpPr txBox="1"/>
          <p:nvPr/>
        </p:nvSpPr>
        <p:spPr>
          <a:xfrm rot="16200000">
            <a:off x="2590548" y="523111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Arbiter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08B663-6B54-F741-A2FA-FE8B44427670}"/>
              </a:ext>
            </a:extLst>
          </p:cNvPr>
          <p:cNvSpPr/>
          <p:nvPr/>
        </p:nvSpPr>
        <p:spPr>
          <a:xfrm>
            <a:off x="3323330" y="4784365"/>
            <a:ext cx="2496458" cy="1066799"/>
          </a:xfrm>
          <a:prstGeom prst="roundRect">
            <a:avLst>
              <a:gd name="adj" fmla="val 536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0AF2D9E-9383-DF43-A43F-86292E3082CF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>
            <a:off x="2838968" y="5635041"/>
            <a:ext cx="684022" cy="500434"/>
          </a:xfrm>
          <a:prstGeom prst="bentConnector3">
            <a:avLst>
              <a:gd name="adj1" fmla="val 121084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F5D760F-7DFA-3F40-8ECB-3D951BFF82C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613495" y="5635042"/>
            <a:ext cx="684023" cy="500434"/>
          </a:xfrm>
          <a:prstGeom prst="bentConnector3">
            <a:avLst>
              <a:gd name="adj1" fmla="val 121084"/>
            </a:avLst>
          </a:prstGeom>
          <a:ln w="9525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F6BA76-1E77-BE47-AC05-1A792E2FD643}"/>
              </a:ext>
            </a:extLst>
          </p:cNvPr>
          <p:cNvCxnSpPr>
            <a:cxnSpLocks/>
            <a:stCxn id="55" idx="0"/>
            <a:endCxn id="52" idx="0"/>
          </p:cNvCxnSpPr>
          <p:nvPr/>
        </p:nvCxnSpPr>
        <p:spPr>
          <a:xfrm flipV="1">
            <a:off x="3178185" y="5354049"/>
            <a:ext cx="2782643" cy="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E3812DF-42CD-2D44-AEA2-BE74F63F3907}"/>
              </a:ext>
            </a:extLst>
          </p:cNvPr>
          <p:cNvSpPr/>
          <p:nvPr/>
        </p:nvSpPr>
        <p:spPr>
          <a:xfrm>
            <a:off x="3833534" y="5006776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669B1F-4BC4-3A4F-9F72-7688A00B0453}"/>
              </a:ext>
            </a:extLst>
          </p:cNvPr>
          <p:cNvSpPr/>
          <p:nvPr/>
        </p:nvSpPr>
        <p:spPr>
          <a:xfrm>
            <a:off x="4120829" y="5006775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834504-F15D-574A-A2BF-68252666FAD8}"/>
              </a:ext>
            </a:extLst>
          </p:cNvPr>
          <p:cNvSpPr/>
          <p:nvPr/>
        </p:nvSpPr>
        <p:spPr>
          <a:xfrm>
            <a:off x="4407754" y="5006774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B27501D-7222-164D-8171-2F4FD39E5682}"/>
              </a:ext>
            </a:extLst>
          </p:cNvPr>
          <p:cNvSpPr/>
          <p:nvPr/>
        </p:nvSpPr>
        <p:spPr>
          <a:xfrm>
            <a:off x="4700735" y="5006774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40201D-1428-3B40-92BF-167AD77A36BA}"/>
              </a:ext>
            </a:extLst>
          </p:cNvPr>
          <p:cNvSpPr/>
          <p:nvPr/>
        </p:nvSpPr>
        <p:spPr>
          <a:xfrm rot="16200000">
            <a:off x="5226265" y="5233299"/>
            <a:ext cx="70075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3A5632-006D-2443-AF08-34FA908032B3}"/>
              </a:ext>
            </a:extLst>
          </p:cNvPr>
          <p:cNvSpPr/>
          <p:nvPr/>
        </p:nvSpPr>
        <p:spPr>
          <a:xfrm rot="16200000">
            <a:off x="3209199" y="5217010"/>
            <a:ext cx="70075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D882A7-201C-1849-B963-5BE77D368744}"/>
              </a:ext>
            </a:extLst>
          </p:cNvPr>
          <p:cNvSpPr txBox="1"/>
          <p:nvPr/>
        </p:nvSpPr>
        <p:spPr>
          <a:xfrm rot="16200000">
            <a:off x="3185040" y="5221688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Decrypt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60285D-383C-2E46-9DB9-53B36B53AD9F}"/>
              </a:ext>
            </a:extLst>
          </p:cNvPr>
          <p:cNvSpPr txBox="1"/>
          <p:nvPr/>
        </p:nvSpPr>
        <p:spPr>
          <a:xfrm rot="16200000">
            <a:off x="5203309" y="525149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Encrypt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A43A37-C8F8-7748-B831-9BB101F14E66}"/>
              </a:ext>
            </a:extLst>
          </p:cNvPr>
          <p:cNvSpPr txBox="1"/>
          <p:nvPr/>
        </p:nvSpPr>
        <p:spPr>
          <a:xfrm>
            <a:off x="3725595" y="47485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MAU Pipeline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228EA7-9B3A-0B42-BE1F-361C978BCDB1}"/>
              </a:ext>
            </a:extLst>
          </p:cNvPr>
          <p:cNvSpPr/>
          <p:nvPr/>
        </p:nvSpPr>
        <p:spPr>
          <a:xfrm rot="16200000">
            <a:off x="4785767" y="5183766"/>
            <a:ext cx="80109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BF6380-905C-1747-8B5A-25A50275B423}"/>
              </a:ext>
            </a:extLst>
          </p:cNvPr>
          <p:cNvSpPr txBox="1"/>
          <p:nvPr/>
        </p:nvSpPr>
        <p:spPr>
          <a:xfrm rot="16200000">
            <a:off x="4740088" y="520133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Transport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5D5CFB-9F58-4141-B3DF-331B9C6A2A95}"/>
              </a:ext>
            </a:extLst>
          </p:cNvPr>
          <p:cNvSpPr txBox="1"/>
          <p:nvPr/>
        </p:nvSpPr>
        <p:spPr>
          <a:xfrm>
            <a:off x="3014359" y="101951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Core0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831C87D-D062-3C41-9F71-E0C41B721F8F}"/>
              </a:ext>
            </a:extLst>
          </p:cNvPr>
          <p:cNvSpPr/>
          <p:nvPr/>
        </p:nvSpPr>
        <p:spPr>
          <a:xfrm>
            <a:off x="2882609" y="3146831"/>
            <a:ext cx="1487121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47" name="Graphic 146" descr="Barcode">
            <a:extLst>
              <a:ext uri="{FF2B5EF4-FFF2-40B4-BE49-F238E27FC236}">
                <a16:creationId xmlns:a16="http://schemas.microsoft.com/office/drawing/2014/main" id="{DFC5E4AD-CD63-FA49-BEC9-531BF3EDB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783562" y="3512125"/>
            <a:ext cx="614322" cy="477828"/>
          </a:xfrm>
          <a:prstGeom prst="rect">
            <a:avLst/>
          </a:prstGeom>
        </p:spPr>
      </p:pic>
      <p:pic>
        <p:nvPicPr>
          <p:cNvPr id="148" name="Graphic 147" descr="Barcode">
            <a:extLst>
              <a:ext uri="{FF2B5EF4-FFF2-40B4-BE49-F238E27FC236}">
                <a16:creationId xmlns:a16="http://schemas.microsoft.com/office/drawing/2014/main" id="{8239C805-BE3A-DE48-AA9A-627C22D31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134637" y="3513079"/>
            <a:ext cx="614322" cy="477828"/>
          </a:xfrm>
          <a:prstGeom prst="rect">
            <a:avLst/>
          </a:prstGeom>
        </p:spPr>
      </p:pic>
      <p:pic>
        <p:nvPicPr>
          <p:cNvPr id="149" name="Graphic 148" descr="Barcode">
            <a:extLst>
              <a:ext uri="{FF2B5EF4-FFF2-40B4-BE49-F238E27FC236}">
                <a16:creationId xmlns:a16="http://schemas.microsoft.com/office/drawing/2014/main" id="{1D9C4517-51B7-CE4F-B4A8-19FC1BEC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478934" y="3512124"/>
            <a:ext cx="614322" cy="477828"/>
          </a:xfrm>
          <a:prstGeom prst="rect">
            <a:avLst/>
          </a:prstGeom>
        </p:spPr>
      </p:pic>
      <p:sp>
        <p:nvSpPr>
          <p:cNvPr id="151" name="Trapezoid 150">
            <a:extLst>
              <a:ext uri="{FF2B5EF4-FFF2-40B4-BE49-F238E27FC236}">
                <a16:creationId xmlns:a16="http://schemas.microsoft.com/office/drawing/2014/main" id="{EEABAFA6-43DD-084B-B5D5-EEB988B527B2}"/>
              </a:ext>
            </a:extLst>
          </p:cNvPr>
          <p:cNvSpPr/>
          <p:nvPr/>
        </p:nvSpPr>
        <p:spPr>
          <a:xfrm rot="10800000">
            <a:off x="3031230" y="4077431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2" name="Trapezoid 151">
            <a:extLst>
              <a:ext uri="{FF2B5EF4-FFF2-40B4-BE49-F238E27FC236}">
                <a16:creationId xmlns:a16="http://schemas.microsoft.com/office/drawing/2014/main" id="{A5AF22DD-0017-754C-97C6-5E12088845D4}"/>
              </a:ext>
            </a:extLst>
          </p:cNvPr>
          <p:cNvSpPr/>
          <p:nvPr/>
        </p:nvSpPr>
        <p:spPr>
          <a:xfrm>
            <a:off x="3028427" y="3239965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5E1284C-EB8C-1045-8C2B-513B93146479}"/>
              </a:ext>
            </a:extLst>
          </p:cNvPr>
          <p:cNvSpPr/>
          <p:nvPr/>
        </p:nvSpPr>
        <p:spPr>
          <a:xfrm>
            <a:off x="3999929" y="3458408"/>
            <a:ext cx="208928" cy="5997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177795B-258B-C74C-9DA9-61DAC066C402}"/>
              </a:ext>
            </a:extLst>
          </p:cNvPr>
          <p:cNvSpPr txBox="1"/>
          <p:nvPr/>
        </p:nvSpPr>
        <p:spPr>
          <a:xfrm rot="16200000">
            <a:off x="3727127" y="3625228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Control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0892DE-70B4-AB4B-8675-D0FA909E53FF}"/>
              </a:ext>
            </a:extLst>
          </p:cNvPr>
          <p:cNvSpPr txBox="1"/>
          <p:nvPr/>
        </p:nvSpPr>
        <p:spPr>
          <a:xfrm>
            <a:off x="3439263" y="432096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Out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95CD0A-CF60-184A-8F32-B34D44BE785E}"/>
              </a:ext>
            </a:extLst>
          </p:cNvPr>
          <p:cNvSpPr txBox="1"/>
          <p:nvPr/>
        </p:nvSpPr>
        <p:spPr>
          <a:xfrm>
            <a:off x="3588289" y="2825255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Out</a:t>
            </a:r>
            <a:endParaRPr lang="en-US" sz="1100" dirty="0">
              <a:latin typeface="Courier" pitchFamily="2" charset="0"/>
            </a:endParaRP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DA625D7C-83B8-A243-AC5D-A59AD91DB7E7}"/>
              </a:ext>
            </a:extLst>
          </p:cNvPr>
          <p:cNvCxnSpPr>
            <a:cxnSpLocks/>
            <a:stCxn id="151" idx="0"/>
            <a:endCxn id="69" idx="1"/>
          </p:cNvCxnSpPr>
          <p:nvPr/>
        </p:nvCxnSpPr>
        <p:spPr>
          <a:xfrm rot="5400000">
            <a:off x="2737931" y="4361024"/>
            <a:ext cx="816627" cy="616486"/>
          </a:xfrm>
          <a:prstGeom prst="bentConnector4">
            <a:avLst>
              <a:gd name="adj1" fmla="val 37711"/>
              <a:gd name="adj2" fmla="val 123389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E4A0D90B-9572-2541-BC4C-AE9627A5488C}"/>
              </a:ext>
            </a:extLst>
          </p:cNvPr>
          <p:cNvCxnSpPr>
            <a:cxnSpLocks/>
            <a:stCxn id="152" idx="3"/>
            <a:endCxn id="154" idx="0"/>
          </p:cNvCxnSpPr>
          <p:nvPr/>
        </p:nvCxnSpPr>
        <p:spPr>
          <a:xfrm>
            <a:off x="3837227" y="3331727"/>
            <a:ext cx="267166" cy="126681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646E0C84-D96A-B542-89E5-BEB052EDF11F}"/>
              </a:ext>
            </a:extLst>
          </p:cNvPr>
          <p:cNvCxnSpPr>
            <a:cxnSpLocks/>
            <a:stCxn id="154" idx="2"/>
            <a:endCxn id="151" idx="1"/>
          </p:cNvCxnSpPr>
          <p:nvPr/>
        </p:nvCxnSpPr>
        <p:spPr>
          <a:xfrm rot="5400000">
            <a:off x="3915314" y="3980112"/>
            <a:ext cx="110993" cy="26716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2DFC0F-DAFF-1B4A-9687-2C3208B23F11}"/>
              </a:ext>
            </a:extLst>
          </p:cNvPr>
          <p:cNvSpPr/>
          <p:nvPr/>
        </p:nvSpPr>
        <p:spPr>
          <a:xfrm>
            <a:off x="4493189" y="3057036"/>
            <a:ext cx="1092078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677FB57-B60C-264D-994A-901A85270A39}"/>
              </a:ext>
            </a:extLst>
          </p:cNvPr>
          <p:cNvSpPr/>
          <p:nvPr/>
        </p:nvSpPr>
        <p:spPr>
          <a:xfrm>
            <a:off x="4540232" y="3103240"/>
            <a:ext cx="1092078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75B86EE-E977-4A4C-AFB3-6B776BBF5BDC}"/>
              </a:ext>
            </a:extLst>
          </p:cNvPr>
          <p:cNvSpPr/>
          <p:nvPr/>
        </p:nvSpPr>
        <p:spPr>
          <a:xfrm>
            <a:off x="4587274" y="3150100"/>
            <a:ext cx="1092077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74" name="Graphic 173" descr="Barcode">
            <a:extLst>
              <a:ext uri="{FF2B5EF4-FFF2-40B4-BE49-F238E27FC236}">
                <a16:creationId xmlns:a16="http://schemas.microsoft.com/office/drawing/2014/main" id="{7604CD9D-31DC-8A43-852C-ED6F3096A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470413" y="3515394"/>
            <a:ext cx="614322" cy="477828"/>
          </a:xfrm>
          <a:prstGeom prst="rect">
            <a:avLst/>
          </a:prstGeom>
        </p:spPr>
      </p:pic>
      <p:pic>
        <p:nvPicPr>
          <p:cNvPr id="175" name="Graphic 174" descr="Barcode">
            <a:extLst>
              <a:ext uri="{FF2B5EF4-FFF2-40B4-BE49-F238E27FC236}">
                <a16:creationId xmlns:a16="http://schemas.microsoft.com/office/drawing/2014/main" id="{05CCDAE0-F69C-504D-A8AF-1A3900216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821488" y="3516348"/>
            <a:ext cx="614322" cy="477828"/>
          </a:xfrm>
          <a:prstGeom prst="rect">
            <a:avLst/>
          </a:prstGeom>
        </p:spPr>
      </p:pic>
      <p:pic>
        <p:nvPicPr>
          <p:cNvPr id="176" name="Graphic 175" descr="Barcode">
            <a:extLst>
              <a:ext uri="{FF2B5EF4-FFF2-40B4-BE49-F238E27FC236}">
                <a16:creationId xmlns:a16="http://schemas.microsoft.com/office/drawing/2014/main" id="{005F473E-BCCA-4D4C-A679-0AEFA60BD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165785" y="3515393"/>
            <a:ext cx="614322" cy="477828"/>
          </a:xfrm>
          <a:prstGeom prst="rect">
            <a:avLst/>
          </a:prstGeom>
        </p:spPr>
      </p:pic>
      <p:sp>
        <p:nvSpPr>
          <p:cNvPr id="177" name="Trapezoid 176">
            <a:extLst>
              <a:ext uri="{FF2B5EF4-FFF2-40B4-BE49-F238E27FC236}">
                <a16:creationId xmlns:a16="http://schemas.microsoft.com/office/drawing/2014/main" id="{37627F6B-9AAF-1345-A0F3-F19FD7D40846}"/>
              </a:ext>
            </a:extLst>
          </p:cNvPr>
          <p:cNvSpPr/>
          <p:nvPr/>
        </p:nvSpPr>
        <p:spPr>
          <a:xfrm rot="10800000">
            <a:off x="4718081" y="4080700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8" name="Trapezoid 177">
            <a:extLst>
              <a:ext uri="{FF2B5EF4-FFF2-40B4-BE49-F238E27FC236}">
                <a16:creationId xmlns:a16="http://schemas.microsoft.com/office/drawing/2014/main" id="{EE0C27EB-FE28-2443-BE0B-6949653E2BC7}"/>
              </a:ext>
            </a:extLst>
          </p:cNvPr>
          <p:cNvSpPr/>
          <p:nvPr/>
        </p:nvSpPr>
        <p:spPr>
          <a:xfrm>
            <a:off x="4715278" y="3243234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855318-676D-AE4D-8AD6-EEA3F7C6C074}"/>
              </a:ext>
            </a:extLst>
          </p:cNvPr>
          <p:cNvSpPr txBox="1"/>
          <p:nvPr/>
        </p:nvSpPr>
        <p:spPr>
          <a:xfrm>
            <a:off x="4551778" y="4318565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In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6C24985-015A-1C47-A734-66E553D5178C}"/>
              </a:ext>
            </a:extLst>
          </p:cNvPr>
          <p:cNvSpPr txBox="1"/>
          <p:nvPr/>
        </p:nvSpPr>
        <p:spPr>
          <a:xfrm>
            <a:off x="5091322" y="2821958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In</a:t>
            </a:r>
            <a:endParaRPr lang="en-US" sz="1100" dirty="0">
              <a:latin typeface="Courier" pitchFamily="2" charset="0"/>
            </a:endParaRP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B62A625-2D70-E446-A145-609E2AFFB777}"/>
              </a:ext>
            </a:extLst>
          </p:cNvPr>
          <p:cNvCxnSpPr>
            <a:cxnSpLocks/>
            <a:stCxn id="189" idx="3"/>
            <a:endCxn id="177" idx="0"/>
          </p:cNvCxnSpPr>
          <p:nvPr/>
        </p:nvCxnSpPr>
        <p:spPr>
          <a:xfrm flipH="1" flipV="1">
            <a:off x="5141338" y="4264223"/>
            <a:ext cx="1159275" cy="806559"/>
          </a:xfrm>
          <a:prstGeom prst="bentConnector4">
            <a:avLst>
              <a:gd name="adj1" fmla="val -13045"/>
              <a:gd name="adj2" fmla="val 62443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17B9DCC-F25A-0845-AA46-B5A6BFD91B1A}"/>
              </a:ext>
            </a:extLst>
          </p:cNvPr>
          <p:cNvSpPr/>
          <p:nvPr/>
        </p:nvSpPr>
        <p:spPr>
          <a:xfrm>
            <a:off x="5807883" y="3060082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F50EC8D-ADCE-9C4A-8CAE-EDD310D08C0C}"/>
              </a:ext>
            </a:extLst>
          </p:cNvPr>
          <p:cNvSpPr/>
          <p:nvPr/>
        </p:nvSpPr>
        <p:spPr>
          <a:xfrm>
            <a:off x="5854926" y="3106286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0CC5541-2423-914F-A308-62F87D5B90F7}"/>
              </a:ext>
            </a:extLst>
          </p:cNvPr>
          <p:cNvSpPr/>
          <p:nvPr/>
        </p:nvSpPr>
        <p:spPr>
          <a:xfrm>
            <a:off x="5901969" y="3153146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8260120-E8A3-4B4A-9416-ACBEDEB561D8}"/>
              </a:ext>
            </a:extLst>
          </p:cNvPr>
          <p:cNvSpPr txBox="1"/>
          <p:nvPr/>
        </p:nvSpPr>
        <p:spPr>
          <a:xfrm rot="16200000">
            <a:off x="5628614" y="3507633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" pitchFamily="2" charset="0"/>
              </a:rPr>
              <a:t>Thread</a:t>
            </a:r>
          </a:p>
          <a:p>
            <a:pPr algn="ctr"/>
            <a:r>
              <a:rPr lang="en-US" sz="1200" dirty="0">
                <a:latin typeface="Courier" pitchFamily="2" charset="0"/>
              </a:rPr>
              <a:t>Scheduler</a:t>
            </a:r>
            <a:endParaRPr lang="en-US" sz="1400" dirty="0">
              <a:latin typeface="Courier" pitchFamily="2" charset="0"/>
            </a:endParaRP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B6574605-D058-194F-BBA4-40C81E03A098}"/>
              </a:ext>
            </a:extLst>
          </p:cNvPr>
          <p:cNvCxnSpPr>
            <a:cxnSpLocks/>
            <a:stCxn id="177" idx="1"/>
            <a:endCxn id="197" idx="2"/>
          </p:cNvCxnSpPr>
          <p:nvPr/>
        </p:nvCxnSpPr>
        <p:spPr>
          <a:xfrm>
            <a:off x="5524078" y="4172461"/>
            <a:ext cx="615253" cy="178881"/>
          </a:xfrm>
          <a:prstGeom prst="bentConnector4">
            <a:avLst>
              <a:gd name="adj1" fmla="val 37194"/>
              <a:gd name="adj2" fmla="val 167261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8151165-442F-A647-8E43-5118E235A382}"/>
              </a:ext>
            </a:extLst>
          </p:cNvPr>
          <p:cNvSpPr txBox="1"/>
          <p:nvPr/>
        </p:nvSpPr>
        <p:spPr>
          <a:xfrm rot="16200000">
            <a:off x="1807093" y="5124265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NIC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Datapath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3A3240E-8996-A849-B251-F0DFE8CD28A4}"/>
              </a:ext>
            </a:extLst>
          </p:cNvPr>
          <p:cNvSpPr txBox="1"/>
          <p:nvPr/>
        </p:nvSpPr>
        <p:spPr>
          <a:xfrm rot="16200000">
            <a:off x="1755847" y="3441801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NIC-Core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Interface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6E0AE6F7-6273-B94F-93E4-990CC92EF580}"/>
              </a:ext>
            </a:extLst>
          </p:cNvPr>
          <p:cNvSpPr/>
          <p:nvPr/>
        </p:nvSpPr>
        <p:spPr>
          <a:xfrm rot="16200000">
            <a:off x="4520145" y="4489372"/>
            <a:ext cx="109879" cy="387474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FDD39D-357A-6F4D-8B5B-59267E5969AA}"/>
              </a:ext>
            </a:extLst>
          </p:cNvPr>
          <p:cNvCxnSpPr>
            <a:cxnSpLocks/>
          </p:cNvCxnSpPr>
          <p:nvPr/>
        </p:nvCxnSpPr>
        <p:spPr>
          <a:xfrm flipV="1">
            <a:off x="5141338" y="6254618"/>
            <a:ext cx="0" cy="3429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0D7EFE-F582-5E4A-89D3-18865D58FBD9}"/>
              </a:ext>
            </a:extLst>
          </p:cNvPr>
          <p:cNvCxnSpPr>
            <a:cxnSpLocks/>
          </p:cNvCxnSpPr>
          <p:nvPr/>
        </p:nvCxnSpPr>
        <p:spPr>
          <a:xfrm flipH="1">
            <a:off x="4025010" y="6254618"/>
            <a:ext cx="2265" cy="34299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3BF0AFE-EC2C-DE41-BDB0-82ADD3A839BB}"/>
              </a:ext>
            </a:extLst>
          </p:cNvPr>
          <p:cNvCxnSpPr>
            <a:cxnSpLocks/>
            <a:endCxn id="36" idx="3"/>
          </p:cNvCxnSpPr>
          <p:nvPr/>
        </p:nvCxnSpPr>
        <p:spPr>
          <a:xfrm>
            <a:off x="1930778" y="4638517"/>
            <a:ext cx="4644687" cy="0"/>
          </a:xfrm>
          <a:prstGeom prst="line">
            <a:avLst/>
          </a:prstGeom>
          <a:ln w="12700" cap="rnd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531F4B81-30CF-8043-89CB-C0C2828E1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899094" y="1321368"/>
            <a:ext cx="1333500" cy="1155700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F416BA63-4A12-224B-B5E3-45E7A036B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622736" y="1321369"/>
            <a:ext cx="1320800" cy="1143000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8695D987-ECCE-2A4D-8BC9-3C49C7579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5195186" y="1327820"/>
            <a:ext cx="1333500" cy="11557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6E9E25DD-1342-6743-8E0F-3F13218BCCD0}"/>
              </a:ext>
            </a:extLst>
          </p:cNvPr>
          <p:cNvSpPr txBox="1"/>
          <p:nvPr/>
        </p:nvSpPr>
        <p:spPr>
          <a:xfrm>
            <a:off x="4268424" y="101866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Core1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5BAB727-4DB1-0547-A6BB-D5CAC53C6D2A}"/>
              </a:ext>
            </a:extLst>
          </p:cNvPr>
          <p:cNvSpPr txBox="1"/>
          <p:nvPr/>
        </p:nvSpPr>
        <p:spPr>
          <a:xfrm>
            <a:off x="5531965" y="103236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Core2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A3A417F-B100-C442-9BE9-6CF6709386BE}"/>
              </a:ext>
            </a:extLst>
          </p:cNvPr>
          <p:cNvSpPr txBox="1"/>
          <p:nvPr/>
        </p:nvSpPr>
        <p:spPr>
          <a:xfrm rot="16200000">
            <a:off x="1713977" y="1568079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CPUs with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Nanokernel &amp;</a:t>
            </a:r>
          </a:p>
          <a:p>
            <a:pPr algn="ctr"/>
            <a:r>
              <a:rPr lang="en-US" sz="1200" b="1" dirty="0" err="1">
                <a:latin typeface="Courier" pitchFamily="2" charset="0"/>
              </a:rPr>
              <a:t>Nanotasks</a:t>
            </a:r>
            <a:endParaRPr lang="en-US" sz="1200" b="1" dirty="0">
              <a:latin typeface="Courier" pitchFamily="2" charset="0"/>
            </a:endParaRP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294805E6-A565-624E-9588-6C2AB952D470}"/>
              </a:ext>
            </a:extLst>
          </p:cNvPr>
          <p:cNvCxnSpPr>
            <a:cxnSpLocks/>
            <a:stCxn id="171" idx="0"/>
            <a:endCxn id="260" idx="3"/>
          </p:cNvCxnSpPr>
          <p:nvPr/>
        </p:nvCxnSpPr>
        <p:spPr>
          <a:xfrm rot="16200000" flipV="1">
            <a:off x="3734948" y="1752756"/>
            <a:ext cx="622498" cy="1986062"/>
          </a:xfrm>
          <a:prstGeom prst="bentConnector3">
            <a:avLst>
              <a:gd name="adj1" fmla="val 5455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5DFF1C0F-FC87-7E40-90C1-2A32A99CB1A4}"/>
              </a:ext>
            </a:extLst>
          </p:cNvPr>
          <p:cNvCxnSpPr>
            <a:cxnSpLocks/>
            <a:stCxn id="172" idx="0"/>
            <a:endCxn id="263" idx="3"/>
          </p:cNvCxnSpPr>
          <p:nvPr/>
        </p:nvCxnSpPr>
        <p:spPr>
          <a:xfrm rot="16200000" flipV="1">
            <a:off x="4380504" y="2397472"/>
            <a:ext cx="664828" cy="746707"/>
          </a:xfrm>
          <a:prstGeom prst="bentConnector3">
            <a:avLst>
              <a:gd name="adj1" fmla="val 57912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A41D0A48-D24E-D345-B170-851D700711DC}"/>
              </a:ext>
            </a:extLst>
          </p:cNvPr>
          <p:cNvCxnSpPr>
            <a:cxnSpLocks/>
            <a:stCxn id="173" idx="0"/>
            <a:endCxn id="276" idx="3"/>
          </p:cNvCxnSpPr>
          <p:nvPr/>
        </p:nvCxnSpPr>
        <p:spPr>
          <a:xfrm rot="5400000" flipH="1" flipV="1">
            <a:off x="5031185" y="2545102"/>
            <a:ext cx="707126" cy="502871"/>
          </a:xfrm>
          <a:prstGeom prst="bentConnector3">
            <a:avLst>
              <a:gd name="adj1" fmla="val 61444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15660D2C-203E-0D41-AC17-10032D79ACCB}"/>
              </a:ext>
            </a:extLst>
          </p:cNvPr>
          <p:cNvCxnSpPr>
            <a:cxnSpLocks/>
            <a:stCxn id="197" idx="0"/>
            <a:endCxn id="243" idx="1"/>
          </p:cNvCxnSpPr>
          <p:nvPr/>
        </p:nvCxnSpPr>
        <p:spPr>
          <a:xfrm rot="16200000" flipV="1">
            <a:off x="5710271" y="2724085"/>
            <a:ext cx="580726" cy="277395"/>
          </a:xfrm>
          <a:prstGeom prst="bentConnector3">
            <a:avLst>
              <a:gd name="adj1" fmla="val 82049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13EC3B13-F28A-0441-AF7A-63487C6D4A9A}"/>
              </a:ext>
            </a:extLst>
          </p:cNvPr>
          <p:cNvCxnSpPr>
            <a:cxnSpLocks/>
            <a:stCxn id="196" idx="0"/>
            <a:endCxn id="241" idx="1"/>
          </p:cNvCxnSpPr>
          <p:nvPr/>
        </p:nvCxnSpPr>
        <p:spPr>
          <a:xfrm rot="16200000" flipV="1">
            <a:off x="5058907" y="2072905"/>
            <a:ext cx="540318" cy="1526444"/>
          </a:xfrm>
          <a:prstGeom prst="bentConnector3">
            <a:avLst>
              <a:gd name="adj1" fmla="val 79204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9352953A-B076-B945-BDF6-75A1F132AEFD}"/>
              </a:ext>
            </a:extLst>
          </p:cNvPr>
          <p:cNvCxnSpPr>
            <a:cxnSpLocks/>
            <a:stCxn id="195" idx="0"/>
            <a:endCxn id="242" idx="1"/>
          </p:cNvCxnSpPr>
          <p:nvPr/>
        </p:nvCxnSpPr>
        <p:spPr>
          <a:xfrm rot="16200000" flipV="1">
            <a:off x="4410785" y="1425621"/>
            <a:ext cx="506813" cy="2762109"/>
          </a:xfrm>
          <a:prstGeom prst="bentConnector3">
            <a:avLst>
              <a:gd name="adj1" fmla="val 75546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A4F016F6-1940-7445-81AB-B3AF04A4FB60}"/>
              </a:ext>
            </a:extLst>
          </p:cNvPr>
          <p:cNvCxnSpPr>
            <a:cxnSpLocks/>
          </p:cNvCxnSpPr>
          <p:nvPr/>
        </p:nvCxnSpPr>
        <p:spPr>
          <a:xfrm>
            <a:off x="1953300" y="2775940"/>
            <a:ext cx="4644687" cy="0"/>
          </a:xfrm>
          <a:prstGeom prst="line">
            <a:avLst/>
          </a:prstGeom>
          <a:ln w="12700" cap="rnd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186C031C-F0DA-3E44-AC44-C03D1DFCFBB0}"/>
              </a:ext>
            </a:extLst>
          </p:cNvPr>
          <p:cNvCxnSpPr>
            <a:cxnSpLocks/>
            <a:stCxn id="262" idx="3"/>
            <a:endCxn id="163" idx="0"/>
          </p:cNvCxnSpPr>
          <p:nvPr/>
        </p:nvCxnSpPr>
        <p:spPr>
          <a:xfrm rot="16200000" flipH="1">
            <a:off x="3219494" y="2741176"/>
            <a:ext cx="625179" cy="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E5E1A168-010B-0945-A61A-F996159FF57D}"/>
              </a:ext>
            </a:extLst>
          </p:cNvPr>
          <p:cNvCxnSpPr>
            <a:cxnSpLocks/>
            <a:stCxn id="317" idx="3"/>
            <a:endCxn id="162" idx="0"/>
          </p:cNvCxnSpPr>
          <p:nvPr/>
        </p:nvCxnSpPr>
        <p:spPr>
          <a:xfrm rot="5400000">
            <a:off x="3858560" y="2149188"/>
            <a:ext cx="671350" cy="1230216"/>
          </a:xfrm>
          <a:prstGeom prst="bentConnector3">
            <a:avLst>
              <a:gd name="adj1" fmla="val 30361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8FB99C6B-D1A0-C340-9D0F-89D454C5B864}"/>
              </a:ext>
            </a:extLst>
          </p:cNvPr>
          <p:cNvCxnSpPr>
            <a:cxnSpLocks/>
            <a:stCxn id="324" idx="3"/>
            <a:endCxn id="144" idx="0"/>
          </p:cNvCxnSpPr>
          <p:nvPr/>
        </p:nvCxnSpPr>
        <p:spPr>
          <a:xfrm rot="5400000">
            <a:off x="4511236" y="1552785"/>
            <a:ext cx="708981" cy="2479111"/>
          </a:xfrm>
          <a:prstGeom prst="bentConnector3">
            <a:avLst>
              <a:gd name="adj1" fmla="val 27805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Graphic 329" descr="Lightning bolt">
            <a:extLst>
              <a:ext uri="{FF2B5EF4-FFF2-40B4-BE49-F238E27FC236}">
                <a16:creationId xmlns:a16="http://schemas.microsoft.com/office/drawing/2014/main" id="{F079B19C-C58F-8F47-AFCD-0EB0C463A6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5749" y="2692740"/>
            <a:ext cx="324358" cy="32435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A672BD9-1E1B-1D4C-82C9-D4B4CEF81BAB}"/>
              </a:ext>
            </a:extLst>
          </p:cNvPr>
          <p:cNvSpPr txBox="1"/>
          <p:nvPr/>
        </p:nvSpPr>
        <p:spPr>
          <a:xfrm rot="16200000">
            <a:off x="2074000" y="3522655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Context FIFOs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7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8D3C4385-4425-7841-8A11-556E9BAFA4F7}"/>
              </a:ext>
            </a:extLst>
          </p:cNvPr>
          <p:cNvSpPr/>
          <p:nvPr/>
        </p:nvSpPr>
        <p:spPr>
          <a:xfrm>
            <a:off x="6263865" y="3363923"/>
            <a:ext cx="1284839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8CF202-82BA-134E-9AF0-E6883B73F545}"/>
              </a:ext>
            </a:extLst>
          </p:cNvPr>
          <p:cNvSpPr txBox="1"/>
          <p:nvPr/>
        </p:nvSpPr>
        <p:spPr>
          <a:xfrm>
            <a:off x="3122427" y="2973190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P4 Programmable NIC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7A841C0-091A-9F44-A061-DE96C8E7F622}"/>
              </a:ext>
            </a:extLst>
          </p:cNvPr>
          <p:cNvSpPr/>
          <p:nvPr/>
        </p:nvSpPr>
        <p:spPr>
          <a:xfrm>
            <a:off x="2014653" y="3234859"/>
            <a:ext cx="4014439" cy="1351551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740FE35-D74D-FD4D-874C-C812C772600B}"/>
              </a:ext>
            </a:extLst>
          </p:cNvPr>
          <p:cNvSpPr/>
          <p:nvPr/>
        </p:nvSpPr>
        <p:spPr>
          <a:xfrm>
            <a:off x="1980837" y="3173180"/>
            <a:ext cx="112294" cy="1480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9431-D1F0-3B4B-8571-021F723B8C86}"/>
              </a:ext>
            </a:extLst>
          </p:cNvPr>
          <p:cNvSpPr txBox="1"/>
          <p:nvPr/>
        </p:nvSpPr>
        <p:spPr>
          <a:xfrm>
            <a:off x="3357200" y="3234977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Ingress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66E659-E5E9-B74D-A03F-E13F63F2480B}"/>
              </a:ext>
            </a:extLst>
          </p:cNvPr>
          <p:cNvSpPr txBox="1"/>
          <p:nvPr/>
        </p:nvSpPr>
        <p:spPr>
          <a:xfrm>
            <a:off x="3397275" y="4340406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Egress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86ACBE-EF24-0C48-8052-3D14D2DC54D2}"/>
              </a:ext>
            </a:extLst>
          </p:cNvPr>
          <p:cNvSpPr txBox="1"/>
          <p:nvPr/>
        </p:nvSpPr>
        <p:spPr>
          <a:xfrm>
            <a:off x="6680441" y="3111153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CPU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B8C2E-B21A-6D4F-A611-87E755C48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13108"/>
              </p:ext>
            </p:extLst>
          </p:nvPr>
        </p:nvGraphicFramePr>
        <p:xfrm>
          <a:off x="6840365" y="3452100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3790AE9-A22A-3449-A278-F6EFF39938E1}"/>
              </a:ext>
            </a:extLst>
          </p:cNvPr>
          <p:cNvSpPr txBox="1"/>
          <p:nvPr/>
        </p:nvSpPr>
        <p:spPr>
          <a:xfrm>
            <a:off x="6811344" y="3706483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head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08B4C-41C4-0340-AEF2-A6AD04BFAD0B}"/>
              </a:ext>
            </a:extLst>
          </p:cNvPr>
          <p:cNvSpPr txBox="1"/>
          <p:nvPr/>
        </p:nvSpPr>
        <p:spPr>
          <a:xfrm>
            <a:off x="6809673" y="3859143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tail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D54A7E-B83E-BE4B-AB84-F54EF3DB617C}"/>
              </a:ext>
            </a:extLst>
          </p:cNvPr>
          <p:cNvSpPr txBox="1"/>
          <p:nvPr/>
        </p:nvSpPr>
        <p:spPr>
          <a:xfrm rot="5400000">
            <a:off x="6911029" y="378230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Registers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10" name="Graphic 9" descr="Barcode">
            <a:extLst>
              <a:ext uri="{FF2B5EF4-FFF2-40B4-BE49-F238E27FC236}">
                <a16:creationId xmlns:a16="http://schemas.microsoft.com/office/drawing/2014/main" id="{4FCCE617-6B03-574A-8351-C620A442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342155" y="3537113"/>
            <a:ext cx="386185" cy="300380"/>
          </a:xfrm>
          <a:prstGeom prst="rect">
            <a:avLst/>
          </a:prstGeom>
        </p:spPr>
      </p:pic>
      <p:pic>
        <p:nvPicPr>
          <p:cNvPr id="91" name="Graphic 90" descr="Barcode">
            <a:extLst>
              <a:ext uri="{FF2B5EF4-FFF2-40B4-BE49-F238E27FC236}">
                <a16:creationId xmlns:a16="http://schemas.microsoft.com/office/drawing/2014/main" id="{5BD72F30-E55A-FF4E-B1E1-EF444A47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010" y="4012616"/>
            <a:ext cx="386185" cy="30038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3426850-B3DD-A947-9AF3-FECBB0534D44}"/>
              </a:ext>
            </a:extLst>
          </p:cNvPr>
          <p:cNvSpPr txBox="1"/>
          <p:nvPr/>
        </p:nvSpPr>
        <p:spPr>
          <a:xfrm>
            <a:off x="6252012" y="3789569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FIFOs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E2571B-47A0-8747-8785-7F3C9DC8117A}"/>
              </a:ext>
            </a:extLst>
          </p:cNvPr>
          <p:cNvCxnSpPr>
            <a:cxnSpLocks/>
          </p:cNvCxnSpPr>
          <p:nvPr/>
        </p:nvCxnSpPr>
        <p:spPr>
          <a:xfrm flipH="1" flipV="1">
            <a:off x="1855475" y="3684820"/>
            <a:ext cx="370279" cy="30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7E47B62-7AC5-3D47-B5C9-B1F17E9737EE}"/>
              </a:ext>
            </a:extLst>
          </p:cNvPr>
          <p:cNvCxnSpPr>
            <a:cxnSpLocks/>
          </p:cNvCxnSpPr>
          <p:nvPr/>
        </p:nvCxnSpPr>
        <p:spPr>
          <a:xfrm flipV="1">
            <a:off x="1855475" y="4168605"/>
            <a:ext cx="370279" cy="31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1ECE142-6904-7546-9A78-04F004B636C0}"/>
              </a:ext>
            </a:extLst>
          </p:cNvPr>
          <p:cNvCxnSpPr>
            <a:cxnSpLocks/>
          </p:cNvCxnSpPr>
          <p:nvPr/>
        </p:nvCxnSpPr>
        <p:spPr>
          <a:xfrm flipH="1" flipV="1">
            <a:off x="3147907" y="3687914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8E6E04E-1CF2-7A46-A3C2-33797C10C9D7}"/>
              </a:ext>
            </a:extLst>
          </p:cNvPr>
          <p:cNvSpPr/>
          <p:nvPr/>
        </p:nvSpPr>
        <p:spPr>
          <a:xfrm>
            <a:off x="3294199" y="348781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57DF48-8720-C349-A5B5-B13EA3E23411}"/>
              </a:ext>
            </a:extLst>
          </p:cNvPr>
          <p:cNvSpPr/>
          <p:nvPr/>
        </p:nvSpPr>
        <p:spPr>
          <a:xfrm>
            <a:off x="3610522" y="3487818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DB254F-56CD-E341-A940-53090A2F02D9}"/>
              </a:ext>
            </a:extLst>
          </p:cNvPr>
          <p:cNvSpPr/>
          <p:nvPr/>
        </p:nvSpPr>
        <p:spPr>
          <a:xfrm>
            <a:off x="3926009" y="3487817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198F6B-9298-7148-B1BD-0BCA43AEF338}"/>
              </a:ext>
            </a:extLst>
          </p:cNvPr>
          <p:cNvSpPr/>
          <p:nvPr/>
        </p:nvSpPr>
        <p:spPr>
          <a:xfrm>
            <a:off x="4241496" y="3487817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DC8C76-B3D1-9046-832D-ABEBDB330CB7}"/>
              </a:ext>
            </a:extLst>
          </p:cNvPr>
          <p:cNvSpPr/>
          <p:nvPr/>
        </p:nvSpPr>
        <p:spPr>
          <a:xfrm>
            <a:off x="4607951" y="3551978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Decrypt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756340-80F1-244C-9526-A86E161AD561}"/>
              </a:ext>
            </a:extLst>
          </p:cNvPr>
          <p:cNvCxnSpPr>
            <a:cxnSpLocks/>
          </p:cNvCxnSpPr>
          <p:nvPr/>
        </p:nvCxnSpPr>
        <p:spPr>
          <a:xfrm flipH="1" flipV="1">
            <a:off x="3160181" y="4171731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3F4BB8C-3D03-3340-9615-78858F9345BB}"/>
              </a:ext>
            </a:extLst>
          </p:cNvPr>
          <p:cNvSpPr/>
          <p:nvPr/>
        </p:nvSpPr>
        <p:spPr>
          <a:xfrm>
            <a:off x="3294199" y="3981011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9CD12E-69FE-B44F-8862-418AAF434F30}"/>
              </a:ext>
            </a:extLst>
          </p:cNvPr>
          <p:cNvSpPr/>
          <p:nvPr/>
        </p:nvSpPr>
        <p:spPr>
          <a:xfrm>
            <a:off x="3610522" y="3981010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03B76-3053-EE47-8C4B-C8E85D278C0F}"/>
              </a:ext>
            </a:extLst>
          </p:cNvPr>
          <p:cNvSpPr/>
          <p:nvPr/>
        </p:nvSpPr>
        <p:spPr>
          <a:xfrm>
            <a:off x="3926009" y="398100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895488-2ED4-114A-89AB-62E5F0A59D88}"/>
              </a:ext>
            </a:extLst>
          </p:cNvPr>
          <p:cNvSpPr/>
          <p:nvPr/>
        </p:nvSpPr>
        <p:spPr>
          <a:xfrm>
            <a:off x="4241496" y="398100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4FF026-E1B4-D948-B0A5-719C1C6DD3D2}"/>
              </a:ext>
            </a:extLst>
          </p:cNvPr>
          <p:cNvSpPr/>
          <p:nvPr/>
        </p:nvSpPr>
        <p:spPr>
          <a:xfrm>
            <a:off x="4607951" y="4036012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Encrypt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513120-9F2F-3C4A-889A-A4D4243248BF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5899997" y="3684820"/>
            <a:ext cx="442158" cy="248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2D704E-7F47-8848-BA13-B7B6CBF3DA47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5899997" y="4162806"/>
            <a:ext cx="4510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074DBE-068E-674B-8BCC-3FDA76167E48}"/>
              </a:ext>
            </a:extLst>
          </p:cNvPr>
          <p:cNvCxnSpPr>
            <a:cxnSpLocks/>
            <a:stCxn id="86" idx="1"/>
            <a:endCxn id="10" idx="1"/>
          </p:cNvCxnSpPr>
          <p:nvPr/>
        </p:nvCxnSpPr>
        <p:spPr>
          <a:xfrm flipH="1" flipV="1">
            <a:off x="6728340" y="3687303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BA5EE5-7975-9E44-B98F-592A5E8072B9}"/>
              </a:ext>
            </a:extLst>
          </p:cNvPr>
          <p:cNvCxnSpPr>
            <a:cxnSpLocks/>
            <a:stCxn id="91" idx="3"/>
            <a:endCxn id="87" idx="1"/>
          </p:cNvCxnSpPr>
          <p:nvPr/>
        </p:nvCxnSpPr>
        <p:spPr>
          <a:xfrm flipV="1">
            <a:off x="6737195" y="3986101"/>
            <a:ext cx="72478" cy="1767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5D3CFE-1D8F-344C-B943-5FF7CA77717F}"/>
              </a:ext>
            </a:extLst>
          </p:cNvPr>
          <p:cNvSpPr/>
          <p:nvPr/>
        </p:nvSpPr>
        <p:spPr>
          <a:xfrm rot="16200000">
            <a:off x="5282536" y="3758965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Arbiter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E780C-8769-FC44-AFF7-79A80A3BBC6C}"/>
              </a:ext>
            </a:extLst>
          </p:cNvPr>
          <p:cNvSpPr/>
          <p:nvPr/>
        </p:nvSpPr>
        <p:spPr>
          <a:xfrm>
            <a:off x="2225754" y="3487817"/>
            <a:ext cx="922153" cy="8605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213550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345</Words>
  <Application>Microsoft Macintosh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Shahbaz</dc:creator>
  <cp:lastModifiedBy>Muhammad Shahbaz</cp:lastModifiedBy>
  <cp:revision>235</cp:revision>
  <cp:lastPrinted>2019-06-28T18:58:31Z</cp:lastPrinted>
  <dcterms:created xsi:type="dcterms:W3CDTF">2019-06-25T01:46:47Z</dcterms:created>
  <dcterms:modified xsi:type="dcterms:W3CDTF">2020-02-06T05:14:21Z</dcterms:modified>
</cp:coreProperties>
</file>