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4725"/>
  </p:normalViewPr>
  <p:slideViewPr>
    <p:cSldViewPr snapToGrid="0" snapToObjects="1">
      <p:cViewPr>
        <p:scale>
          <a:sx n="118" d="100"/>
          <a:sy n="118" d="100"/>
        </p:scale>
        <p:origin x="6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AD2-5CE6-2640-8B16-B4C853F6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0EA8-4591-A248-9729-3C14D44D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7C65-07A9-204B-9950-BB4751C7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74A0-D57D-2545-B2AA-77C4ACDF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CE3D-945E-5548-B288-970808D0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0F00-D8A0-0A4B-A813-57E1B6B3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DB23-DF5E-1E4B-BDB2-F91C179C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C525-7DED-3E48-A42D-BD927DCA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F7A9-770F-6B48-BD33-0FAD9CF2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E8E7-CDCF-B74C-A741-4E8EAE5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5E65F-A55F-674C-9FEF-048C233D2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CBC6-3531-B84E-827F-56B13D88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B7F7-F63A-B34E-B26D-C62B6FE0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D320-8323-4B43-ABF2-14107A7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4F56-4E84-F14E-AA7B-597FCC6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206-FCDD-9846-A7DD-19EBB0F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B473-13DA-5C44-8A5B-C0C63A76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FD97-B4B5-EB4E-99BC-971A1C7C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CDB9-0F7C-A04B-A8C8-04645A5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6AB5-76E1-AC42-8431-33803E4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8CE7-7CA8-9B42-A1EA-C139A69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9650-B9D7-BE46-A030-979CA192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28FD-CEB9-3E48-BAF5-E1B0155D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96FA-5718-3E47-832F-955F4B8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BEBA-1ED4-6243-8456-3B36C90B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9B8D-2E30-7946-8C9B-ABCC489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01EC-C6D3-1A46-AB58-5BD9C0BE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3960-2D62-3E47-82A6-2C003DE7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C893-CE81-6D4A-BBC2-065C7B88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B7379-9858-4642-8A3F-F2B2CDE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1DD8-A773-C047-8483-3843FBAE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C13-0526-9C43-821D-D5716092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A3F2-4933-1148-8B12-48BEA393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03FFE-C19D-174A-87E3-F3FCBD44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2F5F-37B2-AC42-A413-F5B7BB6B9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4EF4-2ED5-C64A-AB53-126474B90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CA477-9B6D-3F43-ADCE-A9848546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6BA33-2D8B-2D41-AB73-9DF5E0B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B515-723F-8F48-8622-90EB725A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3FF3-814E-6E4A-8DD3-9B99E9BA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90AF3-7CAF-3948-9D46-DAE75489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525A-3C8F-6948-BF85-5EBFD580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035B-2F67-884B-94C2-C917C9E8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185BD-216E-FC4F-A50E-D8823A65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9A406-3527-9849-BC5E-1C43B4E1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9A6A-E193-4E4A-A383-52C2162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5DD7-8146-3840-8024-13B5189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854A-7E81-8E4B-8D9C-FDF1B292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B8D1-C3FA-7E4D-AB14-39EA2226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8737B-1ADB-E540-921C-EBDDE790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929F6-778D-8441-88AB-801FC510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AE1C-4B2A-5B48-9F18-AB70EF5C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B26-05AE-9047-A2A0-1FFF94EA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57CCD-CEBD-6A45-9BF3-EC786749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67C9A-92FC-8744-9C04-BCC946D4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07B0-FF6B-1B49-BC56-44937799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B52A-5300-E64E-B221-798AF489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5AE47-05E5-D34E-8BAA-01B7706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52019-525F-B143-B7B5-EF2FE1D8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95B5-D6C1-7F44-A3B3-9011BF95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8511-7C0B-3346-86F7-ED8FFFA2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E099-410C-D040-A472-EFDBCDAF3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C3A5-4282-CF42-ACA2-CC437B222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13FC4-DC62-5741-8188-5B865254AF64}"/>
              </a:ext>
            </a:extLst>
          </p:cNvPr>
          <p:cNvSpPr/>
          <p:nvPr/>
        </p:nvSpPr>
        <p:spPr>
          <a:xfrm>
            <a:off x="1959429" y="2054431"/>
            <a:ext cx="8443355" cy="3063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A8CCD-E96F-C64E-AF45-F8A8A54C5708}"/>
              </a:ext>
            </a:extLst>
          </p:cNvPr>
          <p:cNvSpPr/>
          <p:nvPr/>
        </p:nvSpPr>
        <p:spPr>
          <a:xfrm>
            <a:off x="3745183" y="2539339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BC97A-FD72-2C49-8EDC-A0B4EA021504}"/>
              </a:ext>
            </a:extLst>
          </p:cNvPr>
          <p:cNvSpPr/>
          <p:nvPr/>
        </p:nvSpPr>
        <p:spPr>
          <a:xfrm>
            <a:off x="5201395" y="2539339"/>
            <a:ext cx="845126" cy="868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1FF93-EEA5-A349-9118-0E09A8E10913}"/>
              </a:ext>
            </a:extLst>
          </p:cNvPr>
          <p:cNvSpPr/>
          <p:nvPr/>
        </p:nvSpPr>
        <p:spPr>
          <a:xfrm>
            <a:off x="2579916" y="2539339"/>
            <a:ext cx="708560" cy="868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175C35-EFF1-044D-AC51-9263A5F5C6D5}"/>
              </a:ext>
            </a:extLst>
          </p:cNvPr>
          <p:cNvCxnSpPr/>
          <p:nvPr/>
        </p:nvCxnSpPr>
        <p:spPr>
          <a:xfrm>
            <a:off x="1413164" y="2719449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CC606B-B865-4941-8F3B-81B8AF24E465}"/>
              </a:ext>
            </a:extLst>
          </p:cNvPr>
          <p:cNvCxnSpPr>
            <a:cxnSpLocks/>
          </p:cNvCxnSpPr>
          <p:nvPr/>
        </p:nvCxnSpPr>
        <p:spPr>
          <a:xfrm>
            <a:off x="3288476" y="2719449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2F304-B988-7445-A5A3-43E722C2C1F1}"/>
              </a:ext>
            </a:extLst>
          </p:cNvPr>
          <p:cNvCxnSpPr/>
          <p:nvPr/>
        </p:nvCxnSpPr>
        <p:spPr>
          <a:xfrm>
            <a:off x="1413164" y="3121230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F6CD1-4128-2A44-9281-B17827D577C6}"/>
              </a:ext>
            </a:extLst>
          </p:cNvPr>
          <p:cNvCxnSpPr>
            <a:cxnSpLocks/>
          </p:cNvCxnSpPr>
          <p:nvPr/>
        </p:nvCxnSpPr>
        <p:spPr>
          <a:xfrm>
            <a:off x="3288476" y="3121230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EBD73-FF9D-5742-9CBA-E1D7C441BD88}"/>
              </a:ext>
            </a:extLst>
          </p:cNvPr>
          <p:cNvCxnSpPr>
            <a:cxnSpLocks/>
          </p:cNvCxnSpPr>
          <p:nvPr/>
        </p:nvCxnSpPr>
        <p:spPr>
          <a:xfrm>
            <a:off x="4744688" y="2636322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41E10-3618-C74F-B9F7-15B75D48C2B2}"/>
              </a:ext>
            </a:extLst>
          </p:cNvPr>
          <p:cNvCxnSpPr>
            <a:cxnSpLocks/>
          </p:cNvCxnSpPr>
          <p:nvPr/>
        </p:nvCxnSpPr>
        <p:spPr>
          <a:xfrm>
            <a:off x="4744688" y="2764971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EB8D49-F8F5-4A4F-A76A-4A2E4B7F0A1F}"/>
              </a:ext>
            </a:extLst>
          </p:cNvPr>
          <p:cNvCxnSpPr>
            <a:cxnSpLocks/>
          </p:cNvCxnSpPr>
          <p:nvPr/>
        </p:nvCxnSpPr>
        <p:spPr>
          <a:xfrm>
            <a:off x="4744687" y="2909454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9757ED-7673-F14A-B4AE-5D245E88ED31}"/>
              </a:ext>
            </a:extLst>
          </p:cNvPr>
          <p:cNvCxnSpPr>
            <a:cxnSpLocks/>
          </p:cNvCxnSpPr>
          <p:nvPr/>
        </p:nvCxnSpPr>
        <p:spPr>
          <a:xfrm>
            <a:off x="4744687" y="3038103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F1280-A33E-F445-9F5F-E00D72773E58}"/>
              </a:ext>
            </a:extLst>
          </p:cNvPr>
          <p:cNvCxnSpPr>
            <a:cxnSpLocks/>
          </p:cNvCxnSpPr>
          <p:nvPr/>
        </p:nvCxnSpPr>
        <p:spPr>
          <a:xfrm>
            <a:off x="4744687" y="3196441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9ADD55-BF98-2745-93DA-CBEFE9159EA1}"/>
              </a:ext>
            </a:extLst>
          </p:cNvPr>
          <p:cNvCxnSpPr>
            <a:cxnSpLocks/>
          </p:cNvCxnSpPr>
          <p:nvPr/>
        </p:nvCxnSpPr>
        <p:spPr>
          <a:xfrm>
            <a:off x="4744687" y="3325090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200348-369C-6F4F-A538-2B42680F6FFB}"/>
              </a:ext>
            </a:extLst>
          </p:cNvPr>
          <p:cNvSpPr/>
          <p:nvPr/>
        </p:nvSpPr>
        <p:spPr>
          <a:xfrm>
            <a:off x="3745182" y="3932711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6A15ED-C08A-AE47-9198-4D36214A4927}"/>
              </a:ext>
            </a:extLst>
          </p:cNvPr>
          <p:cNvSpPr/>
          <p:nvPr/>
        </p:nvSpPr>
        <p:spPr>
          <a:xfrm>
            <a:off x="5201394" y="3932711"/>
            <a:ext cx="845126" cy="868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1409E-A8BD-214E-BC22-E30EB800E0EB}"/>
              </a:ext>
            </a:extLst>
          </p:cNvPr>
          <p:cNvSpPr/>
          <p:nvPr/>
        </p:nvSpPr>
        <p:spPr>
          <a:xfrm>
            <a:off x="2579915" y="3932711"/>
            <a:ext cx="708560" cy="868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A08C4D-EEA3-8A42-9EBD-17A1123C0F76}"/>
              </a:ext>
            </a:extLst>
          </p:cNvPr>
          <p:cNvCxnSpPr/>
          <p:nvPr/>
        </p:nvCxnSpPr>
        <p:spPr>
          <a:xfrm>
            <a:off x="1413163" y="4112821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3DE83-2B68-9A40-A737-7B5890346400}"/>
              </a:ext>
            </a:extLst>
          </p:cNvPr>
          <p:cNvCxnSpPr>
            <a:cxnSpLocks/>
          </p:cNvCxnSpPr>
          <p:nvPr/>
        </p:nvCxnSpPr>
        <p:spPr>
          <a:xfrm>
            <a:off x="3288475" y="4112821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CC6DA9-B15A-5C4F-B76B-672BF41961F4}"/>
              </a:ext>
            </a:extLst>
          </p:cNvPr>
          <p:cNvCxnSpPr/>
          <p:nvPr/>
        </p:nvCxnSpPr>
        <p:spPr>
          <a:xfrm>
            <a:off x="1413163" y="4514602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53829F-6C75-2448-BBA6-E557E5AC32D7}"/>
              </a:ext>
            </a:extLst>
          </p:cNvPr>
          <p:cNvCxnSpPr>
            <a:cxnSpLocks/>
          </p:cNvCxnSpPr>
          <p:nvPr/>
        </p:nvCxnSpPr>
        <p:spPr>
          <a:xfrm>
            <a:off x="3288475" y="4514602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CDD6B6-6DB3-E24A-B797-21C290D01016}"/>
              </a:ext>
            </a:extLst>
          </p:cNvPr>
          <p:cNvCxnSpPr>
            <a:cxnSpLocks/>
          </p:cNvCxnSpPr>
          <p:nvPr/>
        </p:nvCxnSpPr>
        <p:spPr>
          <a:xfrm>
            <a:off x="4744687" y="4029694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7A67C1-0AE9-FA4E-A1E2-1CDB323749A4}"/>
              </a:ext>
            </a:extLst>
          </p:cNvPr>
          <p:cNvCxnSpPr>
            <a:cxnSpLocks/>
          </p:cNvCxnSpPr>
          <p:nvPr/>
        </p:nvCxnSpPr>
        <p:spPr>
          <a:xfrm>
            <a:off x="4744687" y="4158343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7E5DD0-F4A7-EE40-92C6-946717F0948E}"/>
              </a:ext>
            </a:extLst>
          </p:cNvPr>
          <p:cNvCxnSpPr>
            <a:cxnSpLocks/>
          </p:cNvCxnSpPr>
          <p:nvPr/>
        </p:nvCxnSpPr>
        <p:spPr>
          <a:xfrm>
            <a:off x="4744686" y="4302826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C6B7D9-B51B-D047-9C6E-E2D4AF696AF1}"/>
              </a:ext>
            </a:extLst>
          </p:cNvPr>
          <p:cNvCxnSpPr>
            <a:cxnSpLocks/>
          </p:cNvCxnSpPr>
          <p:nvPr/>
        </p:nvCxnSpPr>
        <p:spPr>
          <a:xfrm>
            <a:off x="4744686" y="4431475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AC029-70DC-2D4B-AA2C-E9EE685D7EC6}"/>
              </a:ext>
            </a:extLst>
          </p:cNvPr>
          <p:cNvCxnSpPr>
            <a:cxnSpLocks/>
          </p:cNvCxnSpPr>
          <p:nvPr/>
        </p:nvCxnSpPr>
        <p:spPr>
          <a:xfrm>
            <a:off x="4744686" y="4589813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1C2BEC-494B-104F-B854-D3D07E83C6DA}"/>
              </a:ext>
            </a:extLst>
          </p:cNvPr>
          <p:cNvCxnSpPr>
            <a:cxnSpLocks/>
          </p:cNvCxnSpPr>
          <p:nvPr/>
        </p:nvCxnSpPr>
        <p:spPr>
          <a:xfrm>
            <a:off x="4744686" y="4718462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7D4B86-45A5-7C4C-B40A-333594CA7940}"/>
              </a:ext>
            </a:extLst>
          </p:cNvPr>
          <p:cNvSpPr/>
          <p:nvPr/>
        </p:nvSpPr>
        <p:spPr>
          <a:xfrm>
            <a:off x="7665027" y="3932711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0E99-04EC-2343-A89E-8A483EC2CA63}"/>
              </a:ext>
            </a:extLst>
          </p:cNvPr>
          <p:cNvSpPr/>
          <p:nvPr/>
        </p:nvSpPr>
        <p:spPr>
          <a:xfrm>
            <a:off x="6363194" y="3932711"/>
            <a:ext cx="845126" cy="868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E49CA0-9566-4E4F-AA07-7506736F5103}"/>
              </a:ext>
            </a:extLst>
          </p:cNvPr>
          <p:cNvSpPr/>
          <p:nvPr/>
        </p:nvSpPr>
        <p:spPr>
          <a:xfrm>
            <a:off x="9121239" y="3932711"/>
            <a:ext cx="708560" cy="868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006BAA-C8B6-0445-B7B9-3E4E292B279B}"/>
              </a:ext>
            </a:extLst>
          </p:cNvPr>
          <p:cNvCxnSpPr/>
          <p:nvPr/>
        </p:nvCxnSpPr>
        <p:spPr>
          <a:xfrm rot="10800000">
            <a:off x="9829799" y="4621479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C7959E-59A8-6F48-AFB6-954D83EC89E7}"/>
              </a:ext>
            </a:extLst>
          </p:cNvPr>
          <p:cNvCxnSpPr>
            <a:cxnSpLocks/>
          </p:cNvCxnSpPr>
          <p:nvPr/>
        </p:nvCxnSpPr>
        <p:spPr>
          <a:xfrm rot="10800000">
            <a:off x="8664532" y="4621479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7C3256-06D1-9F45-BDD7-D1842B1C67A3}"/>
              </a:ext>
            </a:extLst>
          </p:cNvPr>
          <p:cNvCxnSpPr/>
          <p:nvPr/>
        </p:nvCxnSpPr>
        <p:spPr>
          <a:xfrm rot="10800000">
            <a:off x="9829799" y="4219698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3B038A-86E1-DA44-8561-02B5CF7991B6}"/>
              </a:ext>
            </a:extLst>
          </p:cNvPr>
          <p:cNvCxnSpPr>
            <a:cxnSpLocks/>
          </p:cNvCxnSpPr>
          <p:nvPr/>
        </p:nvCxnSpPr>
        <p:spPr>
          <a:xfrm rot="10800000">
            <a:off x="8664532" y="4219698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C4504D-5278-A54B-BEA9-442B745EA38C}"/>
              </a:ext>
            </a:extLst>
          </p:cNvPr>
          <p:cNvCxnSpPr>
            <a:cxnSpLocks/>
          </p:cNvCxnSpPr>
          <p:nvPr/>
        </p:nvCxnSpPr>
        <p:spPr>
          <a:xfrm rot="10800000">
            <a:off x="7208320" y="4704606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2A8F05-75C0-5748-B9A9-CB05F48D5745}"/>
              </a:ext>
            </a:extLst>
          </p:cNvPr>
          <p:cNvCxnSpPr>
            <a:cxnSpLocks/>
          </p:cNvCxnSpPr>
          <p:nvPr/>
        </p:nvCxnSpPr>
        <p:spPr>
          <a:xfrm rot="10800000">
            <a:off x="7208320" y="4575957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2C5FB4-D59B-5448-AE0A-D65F9965BDD3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4431474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3CC4E4-7D4D-3141-B124-5A917EBD5F09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4302825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548B03-33B4-F14C-94DB-8F2EA761C6F0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4144487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FA213D-3082-0E4E-9387-7123F95D32C8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4015838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9446DE9-917B-3D40-B6BB-5B6EE1DE6D04}"/>
              </a:ext>
            </a:extLst>
          </p:cNvPr>
          <p:cNvSpPr/>
          <p:nvPr/>
        </p:nvSpPr>
        <p:spPr>
          <a:xfrm>
            <a:off x="7665028" y="2539339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8B3318-6D43-D749-AD34-D73840B9BE83}"/>
              </a:ext>
            </a:extLst>
          </p:cNvPr>
          <p:cNvSpPr/>
          <p:nvPr/>
        </p:nvSpPr>
        <p:spPr>
          <a:xfrm>
            <a:off x="6363195" y="2539339"/>
            <a:ext cx="845126" cy="868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21B10B-B403-C14B-8AFC-66CC5CEA3A29}"/>
              </a:ext>
            </a:extLst>
          </p:cNvPr>
          <p:cNvSpPr/>
          <p:nvPr/>
        </p:nvSpPr>
        <p:spPr>
          <a:xfrm>
            <a:off x="9121240" y="2539339"/>
            <a:ext cx="708560" cy="868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F2A289-F365-AB48-9846-01C2C20235DB}"/>
              </a:ext>
            </a:extLst>
          </p:cNvPr>
          <p:cNvCxnSpPr/>
          <p:nvPr/>
        </p:nvCxnSpPr>
        <p:spPr>
          <a:xfrm rot="10800000">
            <a:off x="9829800" y="3228107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B2AEEE-4BA3-7749-AE4B-F57EFB44825D}"/>
              </a:ext>
            </a:extLst>
          </p:cNvPr>
          <p:cNvCxnSpPr>
            <a:cxnSpLocks/>
          </p:cNvCxnSpPr>
          <p:nvPr/>
        </p:nvCxnSpPr>
        <p:spPr>
          <a:xfrm rot="10800000">
            <a:off x="8664533" y="3228107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40D2DD-7BBB-AC4F-AF6F-5E06E8C11FDB}"/>
              </a:ext>
            </a:extLst>
          </p:cNvPr>
          <p:cNvCxnSpPr/>
          <p:nvPr/>
        </p:nvCxnSpPr>
        <p:spPr>
          <a:xfrm rot="10800000">
            <a:off x="9829800" y="2826326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7960A7-FD90-8F4C-A0F7-99003ABA771E}"/>
              </a:ext>
            </a:extLst>
          </p:cNvPr>
          <p:cNvCxnSpPr>
            <a:cxnSpLocks/>
          </p:cNvCxnSpPr>
          <p:nvPr/>
        </p:nvCxnSpPr>
        <p:spPr>
          <a:xfrm rot="10800000">
            <a:off x="8664533" y="2826326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8C4B0C-CDD2-534C-B8F1-A43531E56862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3311234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BE8C7E-9D98-E64F-88B5-3045F87C9B14}"/>
              </a:ext>
            </a:extLst>
          </p:cNvPr>
          <p:cNvCxnSpPr>
            <a:cxnSpLocks/>
          </p:cNvCxnSpPr>
          <p:nvPr/>
        </p:nvCxnSpPr>
        <p:spPr>
          <a:xfrm rot="10800000">
            <a:off x="7208321" y="3182585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A7FDD7-DB87-884F-BA03-27D118E2F60F}"/>
              </a:ext>
            </a:extLst>
          </p:cNvPr>
          <p:cNvCxnSpPr>
            <a:cxnSpLocks/>
          </p:cNvCxnSpPr>
          <p:nvPr/>
        </p:nvCxnSpPr>
        <p:spPr>
          <a:xfrm rot="10800000">
            <a:off x="7208322" y="3038102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F486F-9B03-D14E-BFCA-B4D1A5CA5C7C}"/>
              </a:ext>
            </a:extLst>
          </p:cNvPr>
          <p:cNvCxnSpPr>
            <a:cxnSpLocks/>
          </p:cNvCxnSpPr>
          <p:nvPr/>
        </p:nvCxnSpPr>
        <p:spPr>
          <a:xfrm rot="10800000">
            <a:off x="7208322" y="2909453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0A0F1-0FC8-5346-8032-F3931409F884}"/>
              </a:ext>
            </a:extLst>
          </p:cNvPr>
          <p:cNvCxnSpPr>
            <a:cxnSpLocks/>
          </p:cNvCxnSpPr>
          <p:nvPr/>
        </p:nvCxnSpPr>
        <p:spPr>
          <a:xfrm rot="10800000">
            <a:off x="7208322" y="2751115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55FFCC-A5A4-7344-9023-1E5D60B358D3}"/>
              </a:ext>
            </a:extLst>
          </p:cNvPr>
          <p:cNvCxnSpPr>
            <a:cxnSpLocks/>
          </p:cNvCxnSpPr>
          <p:nvPr/>
        </p:nvCxnSpPr>
        <p:spPr>
          <a:xfrm rot="10800000">
            <a:off x="7208322" y="2622466"/>
            <a:ext cx="4567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8AD02F-ADFC-6347-BE40-14021A89E409}"/>
              </a:ext>
            </a:extLst>
          </p:cNvPr>
          <p:cNvSpPr txBox="1"/>
          <p:nvPr/>
        </p:nvSpPr>
        <p:spPr>
          <a:xfrm>
            <a:off x="4440503" y="936356"/>
            <a:ext cx="321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</a:t>
            </a:r>
            <a:r>
              <a:rPr lang="en-US" b="1" dirty="0" err="1"/>
              <a:t>NanoPU</a:t>
            </a:r>
            <a:r>
              <a:rPr lang="en-US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745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667E-3BED-4D4E-960E-C6F2F4662DFB}"/>
              </a:ext>
            </a:extLst>
          </p:cNvPr>
          <p:cNvSpPr txBox="1"/>
          <p:nvPr/>
        </p:nvSpPr>
        <p:spPr>
          <a:xfrm>
            <a:off x="4868015" y="948232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NanoPU</a:t>
            </a:r>
            <a:r>
              <a:rPr lang="en-US" b="1" dirty="0"/>
              <a:t> NIC Datapath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C789E-A955-EE4C-B141-0435E30B13FF}"/>
              </a:ext>
            </a:extLst>
          </p:cNvPr>
          <p:cNvSpPr/>
          <p:nvPr/>
        </p:nvSpPr>
        <p:spPr>
          <a:xfrm>
            <a:off x="3482693" y="2671947"/>
            <a:ext cx="973777" cy="11637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Arbiter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A2FE9-4152-9342-BD18-8F46AF91D963}"/>
              </a:ext>
            </a:extLst>
          </p:cNvPr>
          <p:cNvSpPr/>
          <p:nvPr/>
        </p:nvSpPr>
        <p:spPr>
          <a:xfrm>
            <a:off x="5256177" y="2671947"/>
            <a:ext cx="1816924" cy="1163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Event-driven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F80CA-0F67-1E47-B052-83826FB6BCF2}"/>
              </a:ext>
            </a:extLst>
          </p:cNvPr>
          <p:cNvSpPr/>
          <p:nvPr/>
        </p:nvSpPr>
        <p:spPr>
          <a:xfrm>
            <a:off x="9460676" y="4256708"/>
            <a:ext cx="918358" cy="116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EF8C8-03ED-A24A-8506-9E242A0804B5}"/>
              </a:ext>
            </a:extLst>
          </p:cNvPr>
          <p:cNvSpPr/>
          <p:nvPr/>
        </p:nvSpPr>
        <p:spPr>
          <a:xfrm>
            <a:off x="2006929" y="4256709"/>
            <a:ext cx="926276" cy="116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Decrypt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9F64B-69BD-1A4B-ADF9-54F7FCFFD34A}"/>
              </a:ext>
            </a:extLst>
          </p:cNvPr>
          <p:cNvSpPr/>
          <p:nvPr/>
        </p:nvSpPr>
        <p:spPr>
          <a:xfrm>
            <a:off x="7872808" y="2671947"/>
            <a:ext cx="1166294" cy="11637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71E7D-BA1D-194C-8E69-853D944D70C1}"/>
              </a:ext>
            </a:extLst>
          </p:cNvPr>
          <p:cNvSpPr txBox="1"/>
          <p:nvPr/>
        </p:nvSpPr>
        <p:spPr>
          <a:xfrm>
            <a:off x="366821" y="4653933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Rx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CE80-321F-BC4F-A879-02AD05E29B69}"/>
              </a:ext>
            </a:extLst>
          </p:cNvPr>
          <p:cNvSpPr txBox="1"/>
          <p:nvPr/>
        </p:nvSpPr>
        <p:spPr>
          <a:xfrm>
            <a:off x="353644" y="3069171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59FF9-D6E5-AB41-80A7-83AE33B690B7}"/>
              </a:ext>
            </a:extLst>
          </p:cNvPr>
          <p:cNvSpPr txBox="1"/>
          <p:nvPr/>
        </p:nvSpPr>
        <p:spPr>
          <a:xfrm>
            <a:off x="10782263" y="4653933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93B5-DFAA-B646-BAE7-A78928096646}"/>
              </a:ext>
            </a:extLst>
          </p:cNvPr>
          <p:cNvSpPr txBox="1"/>
          <p:nvPr/>
        </p:nvSpPr>
        <p:spPr>
          <a:xfrm>
            <a:off x="10710000" y="3069171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Rx </a:t>
            </a:r>
            <a:r>
              <a:rPr lang="en-US" dirty="0" err="1"/>
              <a:t>Pkts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363FE-01B0-EC4B-80F2-F30730D36D3A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1623479" y="3253837"/>
            <a:ext cx="18592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F161B-5731-934E-A6F6-F247D02AD77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6471" y="3253837"/>
            <a:ext cx="7997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0F9F2-D8B1-7A4E-AD74-C198CEEDC97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73101" y="3253838"/>
            <a:ext cx="799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163E0D-ED95-F044-874F-3961FB852A7E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039102" y="3253837"/>
            <a:ext cx="16708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7211D7-2EF4-FF45-BF8B-701C926EA9A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610303" y="4838599"/>
            <a:ext cx="3966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D0BA0A-BFE8-B74B-9580-AAD63ECD132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379035" y="4838598"/>
            <a:ext cx="4032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5B96E2-1F7F-6D4A-A4B2-6F1B200D87A0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V="1">
            <a:off x="2933205" y="3835728"/>
            <a:ext cx="1036377" cy="10028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771A53D-4F32-5745-BD90-0DEB1F19A6A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8456880" y="3834802"/>
            <a:ext cx="1002871" cy="1004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47C4AFF-9501-DC40-B422-9E51E57F3630}"/>
              </a:ext>
            </a:extLst>
          </p:cNvPr>
          <p:cNvCxnSpPr>
            <a:cxnSpLocks/>
          </p:cNvCxnSpPr>
          <p:nvPr/>
        </p:nvCxnSpPr>
        <p:spPr>
          <a:xfrm>
            <a:off x="7395215" y="1885988"/>
            <a:ext cx="0" cy="292549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625948-5607-CF40-B739-26E75A71BB5B}"/>
              </a:ext>
            </a:extLst>
          </p:cNvPr>
          <p:cNvSpPr txBox="1"/>
          <p:nvPr/>
        </p:nvSpPr>
        <p:spPr>
          <a:xfrm>
            <a:off x="1880696" y="398911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3B76-4F4A-CA4B-B146-2505BD8F5736}"/>
              </a:ext>
            </a:extLst>
          </p:cNvPr>
          <p:cNvSpPr txBox="1"/>
          <p:nvPr/>
        </p:nvSpPr>
        <p:spPr>
          <a:xfrm>
            <a:off x="1880696" y="2587830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B7F8-3BEF-194C-9747-A5108FB4309F}"/>
              </a:ext>
            </a:extLst>
          </p:cNvPr>
          <p:cNvSpPr txBox="1"/>
          <p:nvPr/>
        </p:nvSpPr>
        <p:spPr>
          <a:xfrm>
            <a:off x="4868015" y="94823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NIC-Core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B7EA-092F-6F48-89E7-FE1C91D152A2}"/>
              </a:ext>
            </a:extLst>
          </p:cNvPr>
          <p:cNvSpPr/>
          <p:nvPr/>
        </p:nvSpPr>
        <p:spPr>
          <a:xfrm>
            <a:off x="8532421" y="2255320"/>
            <a:ext cx="2200893" cy="2317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E79AF-6E01-7644-90A2-FDE2225FB6B1}"/>
              </a:ext>
            </a:extLst>
          </p:cNvPr>
          <p:cNvSpPr/>
          <p:nvPr/>
        </p:nvSpPr>
        <p:spPr>
          <a:xfrm>
            <a:off x="4077518" y="2255320"/>
            <a:ext cx="2376722" cy="1036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Reassembly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Per-Context Queues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C1E91-32E7-8C45-96DE-B93E3205A5A8}"/>
              </a:ext>
            </a:extLst>
          </p:cNvPr>
          <p:cNvSpPr/>
          <p:nvPr/>
        </p:nvSpPr>
        <p:spPr>
          <a:xfrm>
            <a:off x="4077517" y="3774969"/>
            <a:ext cx="2376722" cy="7976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Message Packetization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Per-Context Queues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EF506-7178-A340-AA79-4A11A5A3D682}"/>
              </a:ext>
            </a:extLst>
          </p:cNvPr>
          <p:cNvGrpSpPr/>
          <p:nvPr/>
        </p:nvGrpSpPr>
        <p:grpSpPr>
          <a:xfrm>
            <a:off x="6969779" y="2666197"/>
            <a:ext cx="880175" cy="201880"/>
            <a:chOff x="6274340" y="5985164"/>
            <a:chExt cx="1195239" cy="2018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1D78D-5F4C-3F4F-B9E7-CD5CACDCF6C3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D8D3EC-82EA-B845-9AC4-696F4FA04F6E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C65880-4FD4-E24B-89F3-AB62DE14C013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10A943-6B79-ED48-9455-3385ED31C4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85D4B-6434-CE4C-91D7-D3AF966518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236684-2899-7A40-B6AB-EA4359F176A3}"/>
              </a:ext>
            </a:extLst>
          </p:cNvPr>
          <p:cNvSpPr txBox="1"/>
          <p:nvPr/>
        </p:nvSpPr>
        <p:spPr>
          <a:xfrm>
            <a:off x="6879145" y="2311817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50113-86C8-B745-9A75-0870796908CE}"/>
              </a:ext>
            </a:extLst>
          </p:cNvPr>
          <p:cNvGrpSpPr/>
          <p:nvPr/>
        </p:nvGrpSpPr>
        <p:grpSpPr>
          <a:xfrm rot="10800000">
            <a:off x="6991839" y="4072843"/>
            <a:ext cx="880175" cy="201880"/>
            <a:chOff x="6274340" y="5985164"/>
            <a:chExt cx="1195239" cy="2018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AEFAB4-320D-1047-8988-41506FADD685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5CBC84-2004-2547-B84B-21BE92FB5EC7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E256F5-CF35-B94F-B67A-780D12855CB7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413D7E-A531-D244-83D6-D25F0F64089E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6FD131-F6F6-E242-95C1-36AEBD465165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AA6CF7-E595-E142-8380-CD5F8BC3547D}"/>
              </a:ext>
            </a:extLst>
          </p:cNvPr>
          <p:cNvSpPr txBox="1"/>
          <p:nvPr/>
        </p:nvSpPr>
        <p:spPr>
          <a:xfrm>
            <a:off x="6893958" y="3703510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BB282-D9E4-504B-AF24-4623D4577581}"/>
              </a:ext>
            </a:extLst>
          </p:cNvPr>
          <p:cNvCxnSpPr/>
          <p:nvPr/>
        </p:nvCxnSpPr>
        <p:spPr>
          <a:xfrm>
            <a:off x="6454239" y="3107034"/>
            <a:ext cx="2078182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F8B1B-DF46-D541-A0AE-6960C4491BBB}"/>
              </a:ext>
            </a:extLst>
          </p:cNvPr>
          <p:cNvSpPr txBox="1"/>
          <p:nvPr/>
        </p:nvSpPr>
        <p:spPr>
          <a:xfrm>
            <a:off x="6893957" y="307760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Interrupt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DD6837-EBC8-4A4F-BB2A-82E4AF1C3B8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173486" y="2772496"/>
            <a:ext cx="904032" cy="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3984F8-F623-AA4F-A349-3A28D50CC4A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454240" y="2773495"/>
            <a:ext cx="485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8447F-9E10-1A41-9288-3619A92DD28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849954" y="2767137"/>
            <a:ext cx="682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CF4A0-61C8-A94D-84E1-4B403673B818}"/>
              </a:ext>
            </a:extLst>
          </p:cNvPr>
          <p:cNvCxnSpPr>
            <a:cxnSpLocks/>
          </p:cNvCxnSpPr>
          <p:nvPr/>
        </p:nvCxnSpPr>
        <p:spPr>
          <a:xfrm flipH="1">
            <a:off x="7864393" y="4173781"/>
            <a:ext cx="66802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3F2A60-D40B-D441-AAC1-5AD6E1461370}"/>
              </a:ext>
            </a:extLst>
          </p:cNvPr>
          <p:cNvCxnSpPr>
            <a:cxnSpLocks/>
            <a:stCxn id="25" idx="3"/>
            <a:endCxn id="11" idx="3"/>
          </p:cNvCxnSpPr>
          <p:nvPr/>
        </p:nvCxnSpPr>
        <p:spPr>
          <a:xfrm flipH="1">
            <a:off x="6454239" y="4173783"/>
            <a:ext cx="537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D9914D-4D40-9A4D-B23E-54C82868A43E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150531" y="4173783"/>
            <a:ext cx="926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5CEA13-C40D-B341-A64F-D68742F244ED}"/>
              </a:ext>
            </a:extLst>
          </p:cNvPr>
          <p:cNvSpPr txBox="1"/>
          <p:nvPr/>
        </p:nvSpPr>
        <p:spPr>
          <a:xfrm>
            <a:off x="9321628" y="188598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6C3BF1-9390-D543-BB3F-074B00207757}"/>
              </a:ext>
            </a:extLst>
          </p:cNvPr>
          <p:cNvSpPr/>
          <p:nvPr/>
        </p:nvSpPr>
        <p:spPr>
          <a:xfrm>
            <a:off x="8532420" y="2438593"/>
            <a:ext cx="788575" cy="1950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7583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Ibanez</dc:creator>
  <cp:lastModifiedBy>Stephen Ibanez</cp:lastModifiedBy>
  <cp:revision>9</cp:revision>
  <cp:lastPrinted>2020-01-28T00:03:03Z</cp:lastPrinted>
  <dcterms:created xsi:type="dcterms:W3CDTF">2020-01-27T22:45:23Z</dcterms:created>
  <dcterms:modified xsi:type="dcterms:W3CDTF">2020-01-28T00:22:10Z</dcterms:modified>
</cp:coreProperties>
</file>