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146847071" r:id="rId10"/>
    <p:sldId id="2146847057" r:id="rId11"/>
    <p:sldId id="2146847066" r:id="rId12"/>
    <p:sldId id="2146847072" r:id="rId13"/>
    <p:sldId id="2146847060" r:id="rId14"/>
    <p:sldId id="2146847067" r:id="rId15"/>
    <p:sldId id="2146847068" r:id="rId16"/>
    <p:sldId id="2146847062" r:id="rId17"/>
    <p:sldId id="2146847055" r:id="rId18"/>
    <p:sldId id="2146847059" r:id="rId19"/>
    <p:sldId id="2146847069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heme" Target="theme/theme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anga/AICTE_Internship_Week1.git" TargetMode="Externa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PLANER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322" y="3094703"/>
            <a:ext cx="10471355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		</a:t>
            </a:r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</a:t>
            </a:r>
            <a:endParaRPr lang="en-US" sz="2800" b="1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SIBANGA KUMAR SAHU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F0"/>
                </a:solidFill>
                <a:latin typeface="Arial"/>
                <a:cs typeface="Arial"/>
              </a:rPr>
              <a:t>College Name : </a:t>
            </a:r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INDIRA GANDHI INSTITUTE OF TECHNOLOGY, 				SARANG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00B0F0"/>
                </a:solidFill>
              </a:rPr>
              <a:t>Internship ID :</a:t>
            </a:r>
            <a:r>
              <a:rPr lang="en-IN" sz="2800" dirty="0">
                <a:solidFill>
                  <a:srgbClr val="0070C0"/>
                </a:solidFill>
              </a:rPr>
              <a:t> </a:t>
            </a:r>
            <a:r>
              <a:rPr lang="en-IN" sz="28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INTERNSHIP_1748937226683eaa0a58abc</a:t>
            </a:r>
            <a:endParaRPr lang="en-US" sz="2800" b="1" dirty="0">
              <a:solidFill>
                <a:schemeClr val="accent6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screenshots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32CBC2-D270-A44E-BC23-5316E64CD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7" y="1359624"/>
            <a:ext cx="10363206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E1492-7EDD-6014-F9C8-F0E4DBF1D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19" y="1313475"/>
            <a:ext cx="9618562" cy="468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900" y="2042899"/>
            <a:ext cx="6443211" cy="3339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858168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800" dirty="0"/>
              <a:t>The Travel Planner Agent successfully simplifies and personalizes the travel planning process using AI and real-time data. By leveraging IBM Cloud Lite and Granite models, the system offers intelligent itinerary generation, smart recommendations, and dynamic adjustments. Users benefit from a seamless, all-in-one platform that saves time, reduces effort, and enhances their travel experience. The integration of conversational AI, weather updates, and live alerts makes it a practical and innovative solution for modern travelers. This project demonstrates how AI can transform complex planning into a smooth, enjoyable journey.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05435" indent="-305435" algn="just">
              <a:lnSpc>
                <a:spcPct val="160000"/>
              </a:lnSpc>
            </a:pPr>
            <a:r>
              <a:rPr lang="en-US" sz="2800" b="1" dirty="0"/>
              <a:t>Voice Assistant Integration</a:t>
            </a:r>
            <a:r>
              <a:rPr lang="en-US" sz="2800" dirty="0"/>
              <a:t> (e.g., Alexa, Google Assistant) for hands-free trip planning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 algn="just">
              <a:lnSpc>
                <a:spcPct val="160000"/>
              </a:lnSpc>
            </a:pPr>
            <a:r>
              <a:rPr lang="en-US" sz="2800" b="1" dirty="0"/>
              <a:t>Multi-language Support</a:t>
            </a:r>
            <a:r>
              <a:rPr lang="en-US" sz="2800" dirty="0"/>
              <a:t> to cater to users from different regions and countries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 algn="just">
              <a:lnSpc>
                <a:spcPct val="160000"/>
              </a:lnSpc>
            </a:pPr>
            <a:r>
              <a:rPr lang="en-US" sz="2800" b="1" dirty="0"/>
              <a:t>Live Booking Integration</a:t>
            </a:r>
            <a:r>
              <a:rPr lang="en-US" sz="2800" dirty="0"/>
              <a:t> with airlines, hotels, and transport platforms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 algn="just">
              <a:lnSpc>
                <a:spcPct val="160000"/>
              </a:lnSpc>
            </a:pPr>
            <a:r>
              <a:rPr lang="en-US" sz="2800" b="1" dirty="0"/>
              <a:t>Group Travel Planning</a:t>
            </a:r>
            <a:r>
              <a:rPr lang="en-US" sz="2800" dirty="0"/>
              <a:t> feature to coordinate plans among friends or families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 algn="just">
              <a:lnSpc>
                <a:spcPct val="160000"/>
              </a:lnSpc>
            </a:pPr>
            <a:r>
              <a:rPr lang="en-US" sz="2800" b="1" dirty="0"/>
              <a:t>Integration with AR/VR</a:t>
            </a:r>
            <a:r>
              <a:rPr lang="en-US" sz="2800" dirty="0"/>
              <a:t> for virtual previews of destinations and activities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 algn="just">
              <a:lnSpc>
                <a:spcPct val="160000"/>
              </a:lnSpc>
            </a:pPr>
            <a:r>
              <a:rPr lang="en-US" sz="2800" b="1" dirty="0"/>
              <a:t>AI-based Budget Optimizer</a:t>
            </a:r>
            <a:r>
              <a:rPr lang="en-US" sz="2800" dirty="0"/>
              <a:t> to auto-suggest best-value travel options within limits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B069A-A7C9-A4B3-16AC-CFA563955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392" y="1331773"/>
            <a:ext cx="7680975" cy="5231073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EED17E-3DEE-B78B-F229-4F4E2EA30675}"/>
              </a:ext>
            </a:extLst>
          </p:cNvPr>
          <p:cNvSpPr txBox="1"/>
          <p:nvPr/>
        </p:nvSpPr>
        <p:spPr>
          <a:xfrm>
            <a:off x="717629" y="885464"/>
            <a:ext cx="39353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/>
                </a:solidFill>
              </a:rPr>
              <a:t>RAG LAB CERTIFICATE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4B544-1B83-6093-0012-48E348315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22853" y="567811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GitHub link:-  https://github.com/sibanga/AICTE_Internship_Week1.git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2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070920"/>
            <a:ext cx="11019020" cy="50463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Proposed Solution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042" y="1232452"/>
            <a:ext cx="11029615" cy="50012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Planning a trip involves multiple complex tasks—researching destinations, checking weather conditions, finding transport and accommodation, creating a suitable itinerary, and handling last-minute changes. These processes are often time-consuming, fragmented across multiple apps or websites, and stressful for users, especially when dealing with budget and time constraints.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The solution will utilize </a:t>
            </a:r>
            <a:r>
              <a:rPr lang="en-US" sz="2800" b="1" dirty="0"/>
              <a:t>IBM Cloud Lite services and IBM Granite Foundation Models</a:t>
            </a:r>
            <a:r>
              <a:rPr lang="en-US" sz="2800" dirty="0"/>
              <a:t>, integrating real-time data, maps, and local guides into a smart, user-friendly assistant that transforms how users plan and experience travel.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2121976"/>
            <a:ext cx="11613485" cy="47360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IBM Cloud Lite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IBM Granite Foundation Models (for GenAI tasks)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IBM Watson Assistant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IBM Cloudant (for data storage)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IBM Weather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IBM Maps Integration (or Google Maps via API if permitted)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Natural Language Processing(NLP)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IBM Cloud Agent Lab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/>
              <a:t>This project stands out with its </a:t>
            </a:r>
            <a:r>
              <a:rPr lang="en-US" sz="2800" b="1" dirty="0"/>
              <a:t>AI-powered personalized itinerary generation</a:t>
            </a:r>
            <a:r>
              <a:rPr lang="en-US" sz="2800" dirty="0"/>
              <a:t> using IBM Granite, tailored to each user's budget, interests, and travel style. It offers </a:t>
            </a:r>
            <a:r>
              <a:rPr lang="en-US" sz="2800" b="1" dirty="0"/>
              <a:t>real-time weather-based plan adjustments</a:t>
            </a:r>
            <a:r>
              <a:rPr lang="en-US" sz="2800" dirty="0"/>
              <a:t> and </a:t>
            </a:r>
            <a:r>
              <a:rPr lang="en-US" sz="2800" b="1" dirty="0"/>
              <a:t>smart alerts</a:t>
            </a:r>
            <a:r>
              <a:rPr lang="en-US" sz="2800" dirty="0"/>
              <a:t> for delays or changes. The </a:t>
            </a:r>
            <a:r>
              <a:rPr lang="en-US" sz="2800" b="1" dirty="0"/>
              <a:t>interactive chat interface</a:t>
            </a:r>
            <a:r>
              <a:rPr lang="en-US" sz="2800" dirty="0"/>
              <a:t> makes planning feel like talking to a real travel agent. Integrated </a:t>
            </a:r>
            <a:r>
              <a:rPr lang="en-US" sz="2800" b="1" dirty="0"/>
              <a:t>maps and booking suggestions</a:t>
            </a:r>
            <a:r>
              <a:rPr lang="en-US" sz="2800" dirty="0"/>
              <a:t> provide a seamless, all-in-one travel experience.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B724C-7316-DC75-0472-A44EC76F0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505D-5572-B237-BD22-6C90FAF5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Proposed solution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2DE33C5-AAEF-23AA-B3D8-DE1DD4617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231900"/>
            <a:ext cx="11029950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User Registration &amp; Input Collection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User logs in and interacts with a chatbot interface (IBM Watson Assistant).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The system collects preferences: destination, budget, travel dates, interests and constraints.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2. Data Processing &amp; Preference Analysis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Inputs are processed using IBM Granite for natural language understanding.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User profile is created based on travel behavior, priorities, and available time.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3. Transport &amp; Accommodation Recommendations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Recommends real-time flight/train and hotel options through integration with travel APIs.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Options are filtered based on budget, convenience, and availability.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4. Integration with Real-Time Services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Integrates weather updates via IBM Weather API to adjust plans accordingly.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Uses maps and local guides to enhance the travel experience.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87522CE-82D1-1491-4BEF-543A00036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3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05435" indent="-305435">
              <a:lnSpc>
                <a:spcPct val="170000"/>
              </a:lnSpc>
            </a:pPr>
            <a:r>
              <a:rPr lang="en-US" sz="2800" b="1" dirty="0"/>
              <a:t>Individual Travelers</a:t>
            </a:r>
            <a:r>
              <a:rPr lang="en-US" sz="2800" dirty="0"/>
              <a:t> looking for personalized and hassle-free trip planning</a:t>
            </a:r>
          </a:p>
          <a:p>
            <a:pPr marL="305435" indent="-305435">
              <a:lnSpc>
                <a:spcPct val="170000"/>
              </a:lnSpc>
            </a:pPr>
            <a:r>
              <a:rPr lang="en-US" sz="2800" b="1" dirty="0"/>
              <a:t>Families and groups</a:t>
            </a:r>
            <a:r>
              <a:rPr lang="en-US" sz="2800" dirty="0"/>
              <a:t> planning vacations with multiple preferences</a:t>
            </a:r>
          </a:p>
          <a:p>
            <a:pPr marL="305435" indent="-305435">
              <a:lnSpc>
                <a:spcPct val="170000"/>
              </a:lnSpc>
            </a:pPr>
            <a:r>
              <a:rPr lang="en-US" sz="2800" b="1" dirty="0"/>
              <a:t>Students and budget-conscious users</a:t>
            </a:r>
            <a:r>
              <a:rPr lang="en-US" sz="2800" dirty="0"/>
              <a:t> needing affordable and optimized travel plans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>
              <a:lnSpc>
                <a:spcPct val="170000"/>
              </a:lnSpc>
            </a:pPr>
            <a:r>
              <a:rPr lang="en-US" sz="2800" b="1" dirty="0"/>
              <a:t>Corporate professionals</a:t>
            </a:r>
            <a:r>
              <a:rPr lang="en-US" sz="2800" dirty="0"/>
              <a:t> managing business travel efficiently</a:t>
            </a:r>
          </a:p>
          <a:p>
            <a:pPr marL="305435" indent="-305435">
              <a:lnSpc>
                <a:spcPct val="170000"/>
              </a:lnSpc>
            </a:pPr>
            <a:r>
              <a:rPr lang="en-IN" sz="2800" b="1" dirty="0">
                <a:latin typeface="Calibri"/>
                <a:ea typeface="+mn-lt"/>
                <a:cs typeface="+mn-lt"/>
              </a:rPr>
              <a:t>Industry R&amp;D Teams </a:t>
            </a:r>
            <a:r>
              <a:rPr lang="en-IN" sz="2800" dirty="0">
                <a:latin typeface="Calibri"/>
                <a:ea typeface="+mn-lt"/>
                <a:cs typeface="+mn-lt"/>
              </a:rPr>
              <a:t>makes plan according to travel circumstances </a:t>
            </a:r>
          </a:p>
          <a:p>
            <a:pPr marL="305435" indent="-305435">
              <a:lnSpc>
                <a:spcPct val="170000"/>
              </a:lnSpc>
            </a:pPr>
            <a:r>
              <a:rPr lang="en-US" sz="2800" b="1" dirty="0"/>
              <a:t>Travel agencies</a:t>
            </a:r>
            <a:r>
              <a:rPr lang="en-US" sz="2800" dirty="0"/>
              <a:t> seeking AI tools to enhance customer service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	</a:t>
            </a:r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				&amp;			 Deployment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2D1361-1D07-E3A4-600A-A28D10E98C4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2" y="1506105"/>
            <a:ext cx="5194769" cy="50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chatbot using IBM Watson Assistant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NLP-based Preference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IBM Granite (e.g., budget, location, interests)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Itinerary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rule-based and AI-driven suggestions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Scoring &amp; Matching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filters best destinations, stays, and transport options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weather and travel APIs for changes</a:t>
            </a:r>
          </a:p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1800" b="1" dirty="0"/>
              <a:t>Dynamic Replanning </a:t>
            </a:r>
            <a:r>
              <a:rPr lang="en-US" sz="1800" dirty="0"/>
              <a:t>triggered by alerts (delay, cancellation, weather)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CCDEBD3-415D-D233-BBFD-72248670145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0" y="1506105"/>
            <a:ext cx="5741043" cy="4591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IBM Watson Assistant (chat interface)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IBM Granite (itinerary generation &amp; NLP)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IBM Cloudant for storing user profiles and plans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IBM Event Streams (Kafka) for updates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Weather API, Maps API, Travel Booking APIs</a:t>
            </a:r>
          </a:p>
          <a:p>
            <a:pPr marL="342900" lvl="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IBM Cloud Lite</a:t>
            </a:r>
            <a:r>
              <a:rPr lang="en-IN" sz="1800" dirty="0"/>
              <a:t>(fully cloud-hosted and scalable)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80504-6C63-7987-09A0-942D3DF07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9B77-D95C-ED22-ACDC-DFD3C401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F2F5BD-35A9-55BE-635D-2774CCF4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12" y="618067"/>
            <a:ext cx="590834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590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1613</TotalTime>
  <Words>823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Travel PLANER agent</vt:lpstr>
      <vt:lpstr>OUTLINE</vt:lpstr>
      <vt:lpstr>Problem Statement</vt:lpstr>
      <vt:lpstr>Technology  used</vt:lpstr>
      <vt:lpstr>Wow factors</vt:lpstr>
      <vt:lpstr>Proposed solution</vt:lpstr>
      <vt:lpstr>End users</vt:lpstr>
      <vt:lpstr> Algorithm     &amp;    Deployment</vt:lpstr>
      <vt:lpstr>Results</vt:lpstr>
      <vt:lpstr>screenshots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Sibanga Kumar Sahu</cp:lastModifiedBy>
  <cp:revision>147</cp:revision>
  <dcterms:created xsi:type="dcterms:W3CDTF">2021-05-26T16:50:10Z</dcterms:created>
  <dcterms:modified xsi:type="dcterms:W3CDTF">2025-08-03T12:58:15Z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