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3" r:id="rId2"/>
    <p:sldId id="298" r:id="rId3"/>
    <p:sldId id="299" r:id="rId4"/>
    <p:sldId id="300" r:id="rId5"/>
    <p:sldId id="302" r:id="rId6"/>
    <p:sldId id="303" r:id="rId7"/>
    <p:sldId id="296" r:id="rId8"/>
    <p:sldId id="294" r:id="rId9"/>
    <p:sldId id="304" r:id="rId10"/>
    <p:sldId id="293" r:id="rId11"/>
    <p:sldId id="305" r:id="rId12"/>
    <p:sldId id="306" r:id="rId13"/>
    <p:sldId id="288" r:id="rId14"/>
    <p:sldId id="289" r:id="rId15"/>
    <p:sldId id="291" r:id="rId16"/>
    <p:sldId id="307" r:id="rId17"/>
    <p:sldId id="297" r:id="rId18"/>
    <p:sldId id="277" r:id="rId19"/>
    <p:sldId id="279" r:id="rId20"/>
    <p:sldId id="308" r:id="rId21"/>
    <p:sldId id="309" r:id="rId22"/>
    <p:sldId id="31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AB9E3-7E0E-4A7D-B9FD-6E56C31FE1F1}" v="328" dt="2024-03-01T17:59:41.295"/>
    <p1510:client id="{F1F76E16-F6B9-4D7B-9556-36DB3403E038}" v="22" dt="2024-03-01T18:54:01.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82" d="100"/>
          <a:sy n="82" d="100"/>
        </p:scale>
        <p:origin x="3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Bansal" userId="1b9cf09c5e1df557" providerId="LiveId" clId="{F1F76E16-F6B9-4D7B-9556-36DB3403E038}"/>
    <pc:docChg chg="undo custSel addSld delSld modSld sldOrd">
      <pc:chgData name="Simran Bansal" userId="1b9cf09c5e1df557" providerId="LiveId" clId="{F1F76E16-F6B9-4D7B-9556-36DB3403E038}" dt="2024-03-02T12:30:23.275" v="616" actId="20577"/>
      <pc:docMkLst>
        <pc:docMk/>
      </pc:docMkLst>
      <pc:sldChg chg="add del">
        <pc:chgData name="Simran Bansal" userId="1b9cf09c5e1df557" providerId="LiveId" clId="{F1F76E16-F6B9-4D7B-9556-36DB3403E038}" dt="2024-03-01T18:07:50.354" v="94" actId="47"/>
        <pc:sldMkLst>
          <pc:docMk/>
          <pc:sldMk cId="0" sldId="265"/>
        </pc:sldMkLst>
      </pc:sldChg>
      <pc:sldChg chg="addSp modSp add del mod setBg">
        <pc:chgData name="Simran Bansal" userId="1b9cf09c5e1df557" providerId="LiveId" clId="{F1F76E16-F6B9-4D7B-9556-36DB3403E038}" dt="2024-03-01T18:11:59.137" v="144" actId="47"/>
        <pc:sldMkLst>
          <pc:docMk/>
          <pc:sldMk cId="0" sldId="266"/>
        </pc:sldMkLst>
        <pc:spChg chg="mod">
          <ac:chgData name="Simran Bansal" userId="1b9cf09c5e1df557" providerId="LiveId" clId="{F1F76E16-F6B9-4D7B-9556-36DB3403E038}" dt="2024-03-01T18:08:37.698" v="101" actId="26606"/>
          <ac:spMkLst>
            <pc:docMk/>
            <pc:sldMk cId="0" sldId="266"/>
            <ac:spMk id="138" creationId="{00000000-0000-0000-0000-000000000000}"/>
          </ac:spMkLst>
        </pc:spChg>
        <pc:spChg chg="mod">
          <ac:chgData name="Simran Bansal" userId="1b9cf09c5e1df557" providerId="LiveId" clId="{F1F76E16-F6B9-4D7B-9556-36DB3403E038}" dt="2024-03-01T18:09:00.355" v="103" actId="11"/>
          <ac:spMkLst>
            <pc:docMk/>
            <pc:sldMk cId="0" sldId="266"/>
            <ac:spMk id="139" creationId="{00000000-0000-0000-0000-000000000000}"/>
          </ac:spMkLst>
        </pc:spChg>
        <pc:spChg chg="add">
          <ac:chgData name="Simran Bansal" userId="1b9cf09c5e1df557" providerId="LiveId" clId="{F1F76E16-F6B9-4D7B-9556-36DB3403E038}" dt="2024-03-01T18:08:37.698" v="101" actId="26606"/>
          <ac:spMkLst>
            <pc:docMk/>
            <pc:sldMk cId="0" sldId="266"/>
            <ac:spMk id="145" creationId="{0B9EE3F3-89B7-43C3-8651-C4C96830993D}"/>
          </ac:spMkLst>
        </pc:spChg>
        <pc:spChg chg="add">
          <ac:chgData name="Simran Bansal" userId="1b9cf09c5e1df557" providerId="LiveId" clId="{F1F76E16-F6B9-4D7B-9556-36DB3403E038}" dt="2024-03-01T18:08:37.698" v="101" actId="26606"/>
          <ac:spMkLst>
            <pc:docMk/>
            <pc:sldMk cId="0" sldId="266"/>
            <ac:spMk id="147" creationId="{33AE4636-AEEC-45D6-84D4-7AC2DA48ECF8}"/>
          </ac:spMkLst>
        </pc:spChg>
        <pc:spChg chg="add">
          <ac:chgData name="Simran Bansal" userId="1b9cf09c5e1df557" providerId="LiveId" clId="{F1F76E16-F6B9-4D7B-9556-36DB3403E038}" dt="2024-03-01T18:08:37.698" v="101" actId="26606"/>
          <ac:spMkLst>
            <pc:docMk/>
            <pc:sldMk cId="0" sldId="266"/>
            <ac:spMk id="149" creationId="{8D9CE0F4-2EB2-4F1F-8AAC-DB3571D9FE10}"/>
          </ac:spMkLst>
        </pc:spChg>
        <pc:picChg chg="mod">
          <ac:chgData name="Simran Bansal" userId="1b9cf09c5e1df557" providerId="LiveId" clId="{F1F76E16-F6B9-4D7B-9556-36DB3403E038}" dt="2024-03-01T18:08:37.698" v="101" actId="26606"/>
          <ac:picMkLst>
            <pc:docMk/>
            <pc:sldMk cId="0" sldId="266"/>
            <ac:picMk id="140" creationId="{00000000-0000-0000-0000-000000000000}"/>
          </ac:picMkLst>
        </pc:picChg>
      </pc:sldChg>
      <pc:sldChg chg="addSp modSp mod">
        <pc:chgData name="Simran Bansal" userId="1b9cf09c5e1df557" providerId="LiveId" clId="{F1F76E16-F6B9-4D7B-9556-36DB3403E038}" dt="2024-03-02T12:30:23.275" v="616" actId="20577"/>
        <pc:sldMkLst>
          <pc:docMk/>
          <pc:sldMk cId="1538067062" sldId="277"/>
        </pc:sldMkLst>
        <pc:spChg chg="mod">
          <ac:chgData name="Simran Bansal" userId="1b9cf09c5e1df557" providerId="LiveId" clId="{F1F76E16-F6B9-4D7B-9556-36DB3403E038}" dt="2024-03-01T18:07:44.541" v="92" actId="20577"/>
          <ac:spMkLst>
            <pc:docMk/>
            <pc:sldMk cId="1538067062" sldId="277"/>
            <ac:spMk id="2" creationId="{1AE6554F-8E58-7415-A853-FC898E4230A3}"/>
          </ac:spMkLst>
        </pc:spChg>
        <pc:spChg chg="add mod">
          <ac:chgData name="Simran Bansal" userId="1b9cf09c5e1df557" providerId="LiveId" clId="{F1F76E16-F6B9-4D7B-9556-36DB3403E038}" dt="2024-03-01T18:56:17.344" v="612" actId="20577"/>
          <ac:spMkLst>
            <pc:docMk/>
            <pc:sldMk cId="1538067062" sldId="277"/>
            <ac:spMk id="3" creationId="{A46F1173-F4EF-9B3F-F329-376AF7105481}"/>
          </ac:spMkLst>
        </pc:spChg>
        <pc:graphicFrameChg chg="mod">
          <ac:chgData name="Simran Bansal" userId="1b9cf09c5e1df557" providerId="LiveId" clId="{F1F76E16-F6B9-4D7B-9556-36DB3403E038}" dt="2024-03-02T12:30:23.275" v="616" actId="20577"/>
          <ac:graphicFrameMkLst>
            <pc:docMk/>
            <pc:sldMk cId="1538067062" sldId="277"/>
            <ac:graphicFrameMk id="15" creationId="{ABEF6E69-7B4E-6DE8-8E19-3A3DA86F1C05}"/>
          </ac:graphicFrameMkLst>
        </pc:graphicFrameChg>
      </pc:sldChg>
      <pc:sldChg chg="delSp modSp del mod setClrOvrMap">
        <pc:chgData name="Simran Bansal" userId="1b9cf09c5e1df557" providerId="LiveId" clId="{F1F76E16-F6B9-4D7B-9556-36DB3403E038}" dt="2024-03-01T18:13:18.855" v="156" actId="47"/>
        <pc:sldMkLst>
          <pc:docMk/>
          <pc:sldMk cId="487838578" sldId="280"/>
        </pc:sldMkLst>
        <pc:spChg chg="mod">
          <ac:chgData name="Simran Bansal" userId="1b9cf09c5e1df557" providerId="LiveId" clId="{F1F76E16-F6B9-4D7B-9556-36DB3403E038}" dt="2024-03-01T18:12:31.596" v="154" actId="20577"/>
          <ac:spMkLst>
            <pc:docMk/>
            <pc:sldMk cId="487838578" sldId="280"/>
            <ac:spMk id="2" creationId="{FE4335F8-BB37-4335-3BCE-42178CE9A9FD}"/>
          </ac:spMkLst>
        </pc:spChg>
        <pc:spChg chg="del">
          <ac:chgData name="Simran Bansal" userId="1b9cf09c5e1df557" providerId="LiveId" clId="{F1F76E16-F6B9-4D7B-9556-36DB3403E038}" dt="2024-03-01T18:12:10.560" v="145" actId="26606"/>
          <ac:spMkLst>
            <pc:docMk/>
            <pc:sldMk cId="487838578" sldId="280"/>
            <ac:spMk id="9" creationId="{7B1AB9FE-36F5-4FD1-9850-DB5C5AD4828F}"/>
          </ac:spMkLst>
        </pc:spChg>
        <pc:spChg chg="del">
          <ac:chgData name="Simran Bansal" userId="1b9cf09c5e1df557" providerId="LiveId" clId="{F1F76E16-F6B9-4D7B-9556-36DB3403E038}" dt="2024-03-01T18:12:10.560" v="145" actId="26606"/>
          <ac:spMkLst>
            <pc:docMk/>
            <pc:sldMk cId="487838578" sldId="280"/>
            <ac:spMk id="11" creationId="{F489C2E0-4895-4B72-85EA-7EE9FAFFDC7E}"/>
          </ac:spMkLst>
        </pc:spChg>
        <pc:picChg chg="mod ord">
          <ac:chgData name="Simran Bansal" userId="1b9cf09c5e1df557" providerId="LiveId" clId="{F1F76E16-F6B9-4D7B-9556-36DB3403E038}" dt="2024-03-01T18:12:19.752" v="146" actId="1440"/>
          <ac:picMkLst>
            <pc:docMk/>
            <pc:sldMk cId="487838578" sldId="280"/>
            <ac:picMk id="5" creationId="{94B5EB06-C7DD-EB40-41D0-62FE82C0DE6A}"/>
          </ac:picMkLst>
        </pc:picChg>
      </pc:sldChg>
      <pc:sldChg chg="modSp mod">
        <pc:chgData name="Simran Bansal" userId="1b9cf09c5e1df557" providerId="LiveId" clId="{F1F76E16-F6B9-4D7B-9556-36DB3403E038}" dt="2024-03-01T18:18:31.762" v="208" actId="207"/>
        <pc:sldMkLst>
          <pc:docMk/>
          <pc:sldMk cId="2812419350" sldId="283"/>
        </pc:sldMkLst>
        <pc:spChg chg="mod">
          <ac:chgData name="Simran Bansal" userId="1b9cf09c5e1df557" providerId="LiveId" clId="{F1F76E16-F6B9-4D7B-9556-36DB3403E038}" dt="2024-03-01T18:18:31.762" v="208" actId="207"/>
          <ac:spMkLst>
            <pc:docMk/>
            <pc:sldMk cId="2812419350" sldId="283"/>
            <ac:spMk id="5" creationId="{8FE6CD0B-3449-53B3-9AC1-6D414BE1A65A}"/>
          </ac:spMkLst>
        </pc:spChg>
        <pc:graphicFrameChg chg="mod">
          <ac:chgData name="Simran Bansal" userId="1b9cf09c5e1df557" providerId="LiveId" clId="{F1F76E16-F6B9-4D7B-9556-36DB3403E038}" dt="2024-03-01T18:02:35.423" v="0"/>
          <ac:graphicFrameMkLst>
            <pc:docMk/>
            <pc:sldMk cId="2812419350" sldId="283"/>
            <ac:graphicFrameMk id="2" creationId="{56FEBDE7-C60E-527C-52A8-03E49AC56431}"/>
          </ac:graphicFrameMkLst>
        </pc:graphicFrameChg>
      </pc:sldChg>
      <pc:sldChg chg="modSp mod">
        <pc:chgData name="Simran Bansal" userId="1b9cf09c5e1df557" providerId="LiveId" clId="{F1F76E16-F6B9-4D7B-9556-36DB3403E038}" dt="2024-03-01T18:49:14.908" v="319" actId="20577"/>
        <pc:sldMkLst>
          <pc:docMk/>
          <pc:sldMk cId="1862458366" sldId="294"/>
        </pc:sldMkLst>
        <pc:spChg chg="mod">
          <ac:chgData name="Simran Bansal" userId="1b9cf09c5e1df557" providerId="LiveId" clId="{F1F76E16-F6B9-4D7B-9556-36DB3403E038}" dt="2024-03-01T18:49:14.908" v="319" actId="20577"/>
          <ac:spMkLst>
            <pc:docMk/>
            <pc:sldMk cId="1862458366" sldId="294"/>
            <ac:spMk id="14" creationId="{5FD5B3AA-D9E7-969F-9129-415AD4B90C6E}"/>
          </ac:spMkLst>
        </pc:spChg>
        <pc:spChg chg="mod">
          <ac:chgData name="Simran Bansal" userId="1b9cf09c5e1df557" providerId="LiveId" clId="{F1F76E16-F6B9-4D7B-9556-36DB3403E038}" dt="2024-03-01T18:49:12.330" v="318" actId="20577"/>
          <ac:spMkLst>
            <pc:docMk/>
            <pc:sldMk cId="1862458366" sldId="294"/>
            <ac:spMk id="16" creationId="{E0CCB863-BE89-5CDD-77D6-4A079EE3C89F}"/>
          </ac:spMkLst>
        </pc:spChg>
      </pc:sldChg>
      <pc:sldChg chg="modSp mod">
        <pc:chgData name="Simran Bansal" userId="1b9cf09c5e1df557" providerId="LiveId" clId="{F1F76E16-F6B9-4D7B-9556-36DB3403E038}" dt="2024-03-01T18:53:45.719" v="328" actId="20577"/>
        <pc:sldMkLst>
          <pc:docMk/>
          <pc:sldMk cId="1420717289" sldId="297"/>
        </pc:sldMkLst>
        <pc:spChg chg="mod">
          <ac:chgData name="Simran Bansal" userId="1b9cf09c5e1df557" providerId="LiveId" clId="{F1F76E16-F6B9-4D7B-9556-36DB3403E038}" dt="2024-03-01T18:53:45.719" v="328" actId="20577"/>
          <ac:spMkLst>
            <pc:docMk/>
            <pc:sldMk cId="1420717289" sldId="297"/>
            <ac:spMk id="2" creationId="{400EC4A6-ED1E-F6EF-FEC1-1B3CBEB8D748}"/>
          </ac:spMkLst>
        </pc:spChg>
        <pc:spChg chg="mod">
          <ac:chgData name="Simran Bansal" userId="1b9cf09c5e1df557" providerId="LiveId" clId="{F1F76E16-F6B9-4D7B-9556-36DB3403E038}" dt="2024-03-01T18:33:40.849" v="289" actId="1076"/>
          <ac:spMkLst>
            <pc:docMk/>
            <pc:sldMk cId="1420717289" sldId="297"/>
            <ac:spMk id="5" creationId="{9DF103B8-800F-1D3B-7FF8-648EACE21BE7}"/>
          </ac:spMkLst>
        </pc:spChg>
      </pc:sldChg>
      <pc:sldChg chg="modSp mod">
        <pc:chgData name="Simran Bansal" userId="1b9cf09c5e1df557" providerId="LiveId" clId="{F1F76E16-F6B9-4D7B-9556-36DB3403E038}" dt="2024-03-01T18:31:20.620" v="230" actId="20577"/>
        <pc:sldMkLst>
          <pc:docMk/>
          <pc:sldMk cId="3415573779" sldId="298"/>
        </pc:sldMkLst>
        <pc:spChg chg="mod">
          <ac:chgData name="Simran Bansal" userId="1b9cf09c5e1df557" providerId="LiveId" clId="{F1F76E16-F6B9-4D7B-9556-36DB3403E038}" dt="2024-03-01T18:31:20.620" v="230" actId="20577"/>
          <ac:spMkLst>
            <pc:docMk/>
            <pc:sldMk cId="3415573779" sldId="298"/>
            <ac:spMk id="3" creationId="{1EA86782-3D18-C128-C652-CD660972697D}"/>
          </ac:spMkLst>
        </pc:spChg>
      </pc:sldChg>
      <pc:sldChg chg="addSp modSp mod">
        <pc:chgData name="Simran Bansal" userId="1b9cf09c5e1df557" providerId="LiveId" clId="{F1F76E16-F6B9-4D7B-9556-36DB3403E038}" dt="2024-03-02T10:51:48.076" v="615"/>
        <pc:sldMkLst>
          <pc:docMk/>
          <pc:sldMk cId="2456058768" sldId="303"/>
        </pc:sldMkLst>
        <pc:grpChg chg="mod">
          <ac:chgData name="Simran Bansal" userId="1b9cf09c5e1df557" providerId="LiveId" clId="{F1F76E16-F6B9-4D7B-9556-36DB3403E038}" dt="2024-03-02T10:51:48.076" v="615"/>
          <ac:grpSpMkLst>
            <pc:docMk/>
            <pc:sldMk cId="2456058768" sldId="303"/>
            <ac:grpSpMk id="5" creationId="{114AD71C-8434-0BC3-962D-0E91EE21DD01}"/>
          </ac:grpSpMkLst>
        </pc:grpChg>
        <pc:inkChg chg="add mod">
          <ac:chgData name="Simran Bansal" userId="1b9cf09c5e1df557" providerId="LiveId" clId="{F1F76E16-F6B9-4D7B-9556-36DB3403E038}" dt="2024-03-02T10:51:48.076" v="615"/>
          <ac:inkMkLst>
            <pc:docMk/>
            <pc:sldMk cId="2456058768" sldId="303"/>
            <ac:inkMk id="3" creationId="{879017BB-5A8B-157C-BE04-C70479B5AB30}"/>
          </ac:inkMkLst>
        </pc:inkChg>
        <pc:inkChg chg="add mod">
          <ac:chgData name="Simran Bansal" userId="1b9cf09c5e1df557" providerId="LiveId" clId="{F1F76E16-F6B9-4D7B-9556-36DB3403E038}" dt="2024-03-02T10:51:48.076" v="615"/>
          <ac:inkMkLst>
            <pc:docMk/>
            <pc:sldMk cId="2456058768" sldId="303"/>
            <ac:inkMk id="4" creationId="{8BC8B536-F41A-58FF-D96C-51FA2439DAB9}"/>
          </ac:inkMkLst>
        </pc:inkChg>
      </pc:sldChg>
      <pc:sldChg chg="modSp mod">
        <pc:chgData name="Simran Bansal" userId="1b9cf09c5e1df557" providerId="LiveId" clId="{F1F76E16-F6B9-4D7B-9556-36DB3403E038}" dt="2024-03-01T18:49:37.707" v="321" actId="20577"/>
        <pc:sldMkLst>
          <pc:docMk/>
          <pc:sldMk cId="2848260754" sldId="305"/>
        </pc:sldMkLst>
        <pc:spChg chg="mod">
          <ac:chgData name="Simran Bansal" userId="1b9cf09c5e1df557" providerId="LiveId" clId="{F1F76E16-F6B9-4D7B-9556-36DB3403E038}" dt="2024-03-01T18:49:37.707" v="321" actId="20577"/>
          <ac:spMkLst>
            <pc:docMk/>
            <pc:sldMk cId="2848260754" sldId="305"/>
            <ac:spMk id="2" creationId="{7F3C4E66-D555-D216-CC1F-83D1A041D8E9}"/>
          </ac:spMkLst>
        </pc:spChg>
      </pc:sldChg>
      <pc:sldChg chg="modSp mod">
        <pc:chgData name="Simran Bansal" userId="1b9cf09c5e1df557" providerId="LiveId" clId="{F1F76E16-F6B9-4D7B-9556-36DB3403E038}" dt="2024-03-01T18:49:41.114" v="323" actId="20577"/>
        <pc:sldMkLst>
          <pc:docMk/>
          <pc:sldMk cId="3289102108" sldId="306"/>
        </pc:sldMkLst>
        <pc:spChg chg="mod">
          <ac:chgData name="Simran Bansal" userId="1b9cf09c5e1df557" providerId="LiveId" clId="{F1F76E16-F6B9-4D7B-9556-36DB3403E038}" dt="2024-03-01T18:49:41.114" v="323" actId="20577"/>
          <ac:spMkLst>
            <pc:docMk/>
            <pc:sldMk cId="3289102108" sldId="306"/>
            <ac:spMk id="2" creationId="{12718494-AA78-5201-6CA7-588FA52C88D8}"/>
          </ac:spMkLst>
        </pc:spChg>
      </pc:sldChg>
      <pc:sldChg chg="addSp delSp modSp add mod ord">
        <pc:chgData name="Simran Bansal" userId="1b9cf09c5e1df557" providerId="LiveId" clId="{F1F76E16-F6B9-4D7B-9556-36DB3403E038}" dt="2024-03-01T18:08:26.995" v="100"/>
        <pc:sldMkLst>
          <pc:docMk/>
          <pc:sldMk cId="234695992" sldId="308"/>
        </pc:sldMkLst>
        <pc:spChg chg="mod">
          <ac:chgData name="Simran Bansal" userId="1b9cf09c5e1df557" providerId="LiveId" clId="{F1F76E16-F6B9-4D7B-9556-36DB3403E038}" dt="2024-03-01T18:08:26.995" v="100"/>
          <ac:spMkLst>
            <pc:docMk/>
            <pc:sldMk cId="234695992" sldId="308"/>
            <ac:spMk id="2" creationId="{DA5BBC33-F06C-DB66-8C66-203A11A297DC}"/>
          </ac:spMkLst>
        </pc:spChg>
        <pc:spChg chg="add del mod">
          <ac:chgData name="Simran Bansal" userId="1b9cf09c5e1df557" providerId="LiveId" clId="{F1F76E16-F6B9-4D7B-9556-36DB3403E038}" dt="2024-03-01T18:04:12.830" v="11"/>
          <ac:spMkLst>
            <pc:docMk/>
            <pc:sldMk cId="234695992" sldId="308"/>
            <ac:spMk id="4" creationId="{0B46DA83-636B-1548-67EC-8DD46C05C942}"/>
          </ac:spMkLst>
        </pc:spChg>
        <pc:spChg chg="del">
          <ac:chgData name="Simran Bansal" userId="1b9cf09c5e1df557" providerId="LiveId" clId="{F1F76E16-F6B9-4D7B-9556-36DB3403E038}" dt="2024-03-01T18:04:36.910" v="18" actId="26606"/>
          <ac:spMkLst>
            <pc:docMk/>
            <pc:sldMk cId="234695992" sldId="308"/>
            <ac:spMk id="8" creationId="{E18F5FFC-08D1-CFE6-AC95-36B22EF37214}"/>
          </ac:spMkLst>
        </pc:spChg>
        <pc:spChg chg="del">
          <ac:chgData name="Simran Bansal" userId="1b9cf09c5e1df557" providerId="LiveId" clId="{F1F76E16-F6B9-4D7B-9556-36DB3403E038}" dt="2024-03-01T18:04:36.910" v="18" actId="26606"/>
          <ac:spMkLst>
            <pc:docMk/>
            <pc:sldMk cId="234695992" sldId="308"/>
            <ac:spMk id="10" creationId="{F585F09E-12D6-C0E2-7B31-CD267971B50C}"/>
          </ac:spMkLst>
        </pc:spChg>
        <pc:spChg chg="del">
          <ac:chgData name="Simran Bansal" userId="1b9cf09c5e1df557" providerId="LiveId" clId="{F1F76E16-F6B9-4D7B-9556-36DB3403E038}" dt="2024-03-01T18:04:36.910" v="18" actId="26606"/>
          <ac:spMkLst>
            <pc:docMk/>
            <pc:sldMk cId="234695992" sldId="308"/>
            <ac:spMk id="12" creationId="{5002D0B6-145E-BF4A-F80C-D976283F5CE5}"/>
          </ac:spMkLst>
        </pc:spChg>
        <pc:spChg chg="add">
          <ac:chgData name="Simran Bansal" userId="1b9cf09c5e1df557" providerId="LiveId" clId="{F1F76E16-F6B9-4D7B-9556-36DB3403E038}" dt="2024-03-01T18:04:36.910" v="18" actId="26606"/>
          <ac:spMkLst>
            <pc:docMk/>
            <pc:sldMk cId="234695992" sldId="308"/>
            <ac:spMk id="17" creationId="{A4AC5506-6312-4701-8D3C-40187889A947}"/>
          </ac:spMkLst>
        </pc:spChg>
        <pc:graphicFrameChg chg="del">
          <ac:chgData name="Simran Bansal" userId="1b9cf09c5e1df557" providerId="LiveId" clId="{F1F76E16-F6B9-4D7B-9556-36DB3403E038}" dt="2024-03-01T18:04:09.392" v="10" actId="478"/>
          <ac:graphicFrameMkLst>
            <pc:docMk/>
            <pc:sldMk cId="234695992" sldId="308"/>
            <ac:graphicFrameMk id="15" creationId="{94C9F9DA-3672-2B71-941D-671E8E101B95}"/>
          </ac:graphicFrameMkLst>
        </pc:graphicFrameChg>
        <pc:picChg chg="add mod">
          <ac:chgData name="Simran Bansal" userId="1b9cf09c5e1df557" providerId="LiveId" clId="{F1F76E16-F6B9-4D7B-9556-36DB3403E038}" dt="2024-03-01T18:05:11.239" v="25" actId="34135"/>
          <ac:picMkLst>
            <pc:docMk/>
            <pc:sldMk cId="234695992" sldId="308"/>
            <ac:picMk id="5" creationId="{0B6207E3-584C-BAAF-1847-083F065A3D16}"/>
          </ac:picMkLst>
        </pc:picChg>
      </pc:sldChg>
      <pc:sldChg chg="new del">
        <pc:chgData name="Simran Bansal" userId="1b9cf09c5e1df557" providerId="LiveId" clId="{F1F76E16-F6B9-4D7B-9556-36DB3403E038}" dt="2024-03-01T18:03:26.455" v="3" actId="47"/>
        <pc:sldMkLst>
          <pc:docMk/>
          <pc:sldMk cId="857963941" sldId="308"/>
        </pc:sldMkLst>
      </pc:sldChg>
      <pc:sldChg chg="delSp add del setBg delDesignElem">
        <pc:chgData name="Simran Bansal" userId="1b9cf09c5e1df557" providerId="LiveId" clId="{F1F76E16-F6B9-4D7B-9556-36DB3403E038}" dt="2024-03-01T18:03:53.986" v="6" actId="47"/>
        <pc:sldMkLst>
          <pc:docMk/>
          <pc:sldMk cId="4169999658" sldId="308"/>
        </pc:sldMkLst>
        <pc:spChg chg="del">
          <ac:chgData name="Simran Bansal" userId="1b9cf09c5e1df557" providerId="LiveId" clId="{F1F76E16-F6B9-4D7B-9556-36DB3403E038}" dt="2024-03-01T18:03:51.439" v="5"/>
          <ac:spMkLst>
            <pc:docMk/>
            <pc:sldMk cId="4169999658" sldId="308"/>
            <ac:spMk id="8" creationId="{E712905F-9A66-352F-4BED-D0970B6F8456}"/>
          </ac:spMkLst>
        </pc:spChg>
        <pc:spChg chg="del">
          <ac:chgData name="Simran Bansal" userId="1b9cf09c5e1df557" providerId="LiveId" clId="{F1F76E16-F6B9-4D7B-9556-36DB3403E038}" dt="2024-03-01T18:03:51.439" v="5"/>
          <ac:spMkLst>
            <pc:docMk/>
            <pc:sldMk cId="4169999658" sldId="308"/>
            <ac:spMk id="10" creationId="{590B08F1-D771-3B14-FDB5-E18231FE1601}"/>
          </ac:spMkLst>
        </pc:spChg>
        <pc:spChg chg="del">
          <ac:chgData name="Simran Bansal" userId="1b9cf09c5e1df557" providerId="LiveId" clId="{F1F76E16-F6B9-4D7B-9556-36DB3403E038}" dt="2024-03-01T18:03:51.439" v="5"/>
          <ac:spMkLst>
            <pc:docMk/>
            <pc:sldMk cId="4169999658" sldId="308"/>
            <ac:spMk id="12" creationId="{042E54BC-5288-E23C-C695-00B205CB6198}"/>
          </ac:spMkLst>
        </pc:spChg>
      </pc:sldChg>
      <pc:sldChg chg="addSp delSp modSp add del mod setBg modClrScheme delDesignElem chgLayout">
        <pc:chgData name="Simran Bansal" userId="1b9cf09c5e1df557" providerId="LiveId" clId="{F1F76E16-F6B9-4D7B-9556-36DB3403E038}" dt="2024-03-01T18:11:51.231" v="142" actId="1076"/>
        <pc:sldMkLst>
          <pc:docMk/>
          <pc:sldMk cId="2163847666" sldId="309"/>
        </pc:sldMkLst>
        <pc:spChg chg="mod ord">
          <ac:chgData name="Simran Bansal" userId="1b9cf09c5e1df557" providerId="LiveId" clId="{F1F76E16-F6B9-4D7B-9556-36DB3403E038}" dt="2024-03-01T18:09:40.917" v="120" actId="700"/>
          <ac:spMkLst>
            <pc:docMk/>
            <pc:sldMk cId="2163847666" sldId="309"/>
            <ac:spMk id="2" creationId="{7A8B623C-89A8-B0A0-1A76-24DEC2C68475}"/>
          </ac:spMkLst>
        </pc:spChg>
        <pc:spChg chg="add del mod ord">
          <ac:chgData name="Simran Bansal" userId="1b9cf09c5e1df557" providerId="LiveId" clId="{F1F76E16-F6B9-4D7B-9556-36DB3403E038}" dt="2024-03-01T18:10:02.746" v="124" actId="478"/>
          <ac:spMkLst>
            <pc:docMk/>
            <pc:sldMk cId="2163847666" sldId="309"/>
            <ac:spMk id="4" creationId="{CF4A33B1-90F0-539E-896E-B6FB40289838}"/>
          </ac:spMkLst>
        </pc:spChg>
        <pc:spChg chg="add del mod ord">
          <ac:chgData name="Simran Bansal" userId="1b9cf09c5e1df557" providerId="LiveId" clId="{F1F76E16-F6B9-4D7B-9556-36DB3403E038}" dt="2024-03-01T18:09:40.917" v="120" actId="700"/>
          <ac:spMkLst>
            <pc:docMk/>
            <pc:sldMk cId="2163847666" sldId="309"/>
            <ac:spMk id="6" creationId="{CADADAE5-9DD4-80DA-3E04-F1268213BFA6}"/>
          </ac:spMkLst>
        </pc:spChg>
        <pc:spChg chg="add del mod ord">
          <ac:chgData name="Simran Bansal" userId="1b9cf09c5e1df557" providerId="LiveId" clId="{F1F76E16-F6B9-4D7B-9556-36DB3403E038}" dt="2024-03-01T18:09:40.917" v="120" actId="700"/>
          <ac:spMkLst>
            <pc:docMk/>
            <pc:sldMk cId="2163847666" sldId="309"/>
            <ac:spMk id="7" creationId="{2834E9DA-9E30-5CCD-3025-B2F71562750E}"/>
          </ac:spMkLst>
        </pc:spChg>
        <pc:spChg chg="add mod">
          <ac:chgData name="Simran Bansal" userId="1b9cf09c5e1df557" providerId="LiveId" clId="{F1F76E16-F6B9-4D7B-9556-36DB3403E038}" dt="2024-03-01T18:11:14.278" v="135" actId="207"/>
          <ac:spMkLst>
            <pc:docMk/>
            <pc:sldMk cId="2163847666" sldId="309"/>
            <ac:spMk id="8" creationId="{73F53D3E-6C66-B3CB-FAB1-B5147B337269}"/>
          </ac:spMkLst>
        </pc:spChg>
        <pc:spChg chg="add del">
          <ac:chgData name="Simran Bansal" userId="1b9cf09c5e1df557" providerId="LiveId" clId="{F1F76E16-F6B9-4D7B-9556-36DB3403E038}" dt="2024-03-01T18:09:40.917" v="120" actId="700"/>
          <ac:spMkLst>
            <pc:docMk/>
            <pc:sldMk cId="2163847666" sldId="309"/>
            <ac:spMk id="17" creationId="{D0442604-2203-8668-4B01-EAE867EA6DCE}"/>
          </ac:spMkLst>
        </pc:spChg>
        <pc:spChg chg="mod">
          <ac:chgData name="Simran Bansal" userId="1b9cf09c5e1df557" providerId="LiveId" clId="{F1F76E16-F6B9-4D7B-9556-36DB3403E038}" dt="2024-03-01T18:06:40.349" v="33" actId="26606"/>
          <ac:spMkLst>
            <pc:docMk/>
            <pc:sldMk cId="2163847666" sldId="309"/>
            <ac:spMk id="138" creationId="{00000000-0000-0000-0000-000000000000}"/>
          </ac:spMkLst>
        </pc:spChg>
        <pc:spChg chg="mod ord">
          <ac:chgData name="Simran Bansal" userId="1b9cf09c5e1df557" providerId="LiveId" clId="{F1F76E16-F6B9-4D7B-9556-36DB3403E038}" dt="2024-03-01T18:06:40.349" v="33" actId="26606"/>
          <ac:spMkLst>
            <pc:docMk/>
            <pc:sldMk cId="2163847666" sldId="309"/>
            <ac:spMk id="139" creationId="{00000000-0000-0000-0000-000000000000}"/>
          </ac:spMkLst>
        </pc:spChg>
        <pc:spChg chg="add del">
          <ac:chgData name="Simran Bansal" userId="1b9cf09c5e1df557" providerId="LiveId" clId="{F1F76E16-F6B9-4D7B-9556-36DB3403E038}" dt="2024-03-01T18:06:36.333" v="28" actId="26606"/>
          <ac:spMkLst>
            <pc:docMk/>
            <pc:sldMk cId="2163847666" sldId="309"/>
            <ac:spMk id="145" creationId="{B210AC1D-4063-4C6E-9528-FA9C4C0C18E6}"/>
          </ac:spMkLst>
        </pc:spChg>
        <pc:spChg chg="add del">
          <ac:chgData name="Simran Bansal" userId="1b9cf09c5e1df557" providerId="LiveId" clId="{F1F76E16-F6B9-4D7B-9556-36DB3403E038}" dt="2024-03-01T18:06:36.333" v="28" actId="26606"/>
          <ac:spMkLst>
            <pc:docMk/>
            <pc:sldMk cId="2163847666" sldId="309"/>
            <ac:spMk id="147" creationId="{02F8C595-E68C-4306-AED8-DC7826A0A506}"/>
          </ac:spMkLst>
        </pc:spChg>
        <pc:spChg chg="add del">
          <ac:chgData name="Simran Bansal" userId="1b9cf09c5e1df557" providerId="LiveId" clId="{F1F76E16-F6B9-4D7B-9556-36DB3403E038}" dt="2024-03-01T18:06:39.521" v="30" actId="26606"/>
          <ac:spMkLst>
            <pc:docMk/>
            <pc:sldMk cId="2163847666" sldId="309"/>
            <ac:spMk id="149" creationId="{2C1BBA94-3F40-40AA-8BB9-E69E25E537C1}"/>
          </ac:spMkLst>
        </pc:spChg>
        <pc:spChg chg="add del">
          <ac:chgData name="Simran Bansal" userId="1b9cf09c5e1df557" providerId="LiveId" clId="{F1F76E16-F6B9-4D7B-9556-36DB3403E038}" dt="2024-03-01T18:06:39.521" v="30" actId="26606"/>
          <ac:spMkLst>
            <pc:docMk/>
            <pc:sldMk cId="2163847666" sldId="309"/>
            <ac:spMk id="150" creationId="{3756B343-807D-456E-AA26-80E96B75D13B}"/>
          </ac:spMkLst>
        </pc:spChg>
        <pc:spChg chg="add del">
          <ac:chgData name="Simran Bansal" userId="1b9cf09c5e1df557" providerId="LiveId" clId="{F1F76E16-F6B9-4D7B-9556-36DB3403E038}" dt="2024-03-01T18:06:39.521" v="30" actId="26606"/>
          <ac:spMkLst>
            <pc:docMk/>
            <pc:sldMk cId="2163847666" sldId="309"/>
            <ac:spMk id="151" creationId="{169CC832-2974-4E8D-90ED-3E2941BA7336}"/>
          </ac:spMkLst>
        </pc:spChg>
        <pc:spChg chg="add del">
          <ac:chgData name="Simran Bansal" userId="1b9cf09c5e1df557" providerId="LiveId" clId="{F1F76E16-F6B9-4D7B-9556-36DB3403E038}" dt="2024-03-01T18:06:39.521" v="30" actId="26606"/>
          <ac:spMkLst>
            <pc:docMk/>
            <pc:sldMk cId="2163847666" sldId="309"/>
            <ac:spMk id="152" creationId="{08980754-6F4B-43C9-B9BE-127B6BED6586}"/>
          </ac:spMkLst>
        </pc:spChg>
        <pc:spChg chg="add del">
          <ac:chgData name="Simran Bansal" userId="1b9cf09c5e1df557" providerId="LiveId" clId="{F1F76E16-F6B9-4D7B-9556-36DB3403E038}" dt="2024-03-01T18:06:39.521" v="30" actId="26606"/>
          <ac:spMkLst>
            <pc:docMk/>
            <pc:sldMk cId="2163847666" sldId="309"/>
            <ac:spMk id="153" creationId="{55222F96-971A-4F90-B841-6BAB416C7AC1}"/>
          </ac:spMkLst>
        </pc:spChg>
        <pc:spChg chg="add del">
          <ac:chgData name="Simran Bansal" userId="1b9cf09c5e1df557" providerId="LiveId" clId="{F1F76E16-F6B9-4D7B-9556-36DB3403E038}" dt="2024-03-01T18:06:40.333" v="32" actId="26606"/>
          <ac:spMkLst>
            <pc:docMk/>
            <pc:sldMk cId="2163847666" sldId="309"/>
            <ac:spMk id="156" creationId="{327D73B4-9F5C-4A64-A179-51B9500CB8B5}"/>
          </ac:spMkLst>
        </pc:spChg>
        <pc:spChg chg="add del">
          <ac:chgData name="Simran Bansal" userId="1b9cf09c5e1df557" providerId="LiveId" clId="{F1F76E16-F6B9-4D7B-9556-36DB3403E038}" dt="2024-03-01T18:06:40.333" v="32" actId="26606"/>
          <ac:spMkLst>
            <pc:docMk/>
            <pc:sldMk cId="2163847666" sldId="309"/>
            <ac:spMk id="157" creationId="{C1F06963-6374-4B48-844F-071A9BAAAE02}"/>
          </ac:spMkLst>
        </pc:spChg>
        <pc:spChg chg="add del">
          <ac:chgData name="Simran Bansal" userId="1b9cf09c5e1df557" providerId="LiveId" clId="{F1F76E16-F6B9-4D7B-9556-36DB3403E038}" dt="2024-03-01T18:06:40.333" v="32" actId="26606"/>
          <ac:spMkLst>
            <pc:docMk/>
            <pc:sldMk cId="2163847666" sldId="309"/>
            <ac:spMk id="158" creationId="{6CB927A4-E432-4310-9CD5-E89FF5063179}"/>
          </ac:spMkLst>
        </pc:spChg>
        <pc:spChg chg="add del">
          <ac:chgData name="Simran Bansal" userId="1b9cf09c5e1df557" providerId="LiveId" clId="{F1F76E16-F6B9-4D7B-9556-36DB3403E038}" dt="2024-03-01T18:06:40.333" v="32" actId="26606"/>
          <ac:spMkLst>
            <pc:docMk/>
            <pc:sldMk cId="2163847666" sldId="309"/>
            <ac:spMk id="159" creationId="{1453BF6C-B012-48B7-B4E8-6D7AC7C27D02}"/>
          </ac:spMkLst>
        </pc:spChg>
        <pc:spChg chg="add del">
          <ac:chgData name="Simran Bansal" userId="1b9cf09c5e1df557" providerId="LiveId" clId="{F1F76E16-F6B9-4D7B-9556-36DB3403E038}" dt="2024-03-01T18:06:40.333" v="32" actId="26606"/>
          <ac:spMkLst>
            <pc:docMk/>
            <pc:sldMk cId="2163847666" sldId="309"/>
            <ac:spMk id="160" creationId="{E3020543-B24B-4EC4-8FFC-8DD88EEA91A8}"/>
          </ac:spMkLst>
        </pc:spChg>
        <pc:spChg chg="add">
          <ac:chgData name="Simran Bansal" userId="1b9cf09c5e1df557" providerId="LiveId" clId="{F1F76E16-F6B9-4D7B-9556-36DB3403E038}" dt="2024-03-01T18:06:40.349" v="33" actId="26606"/>
          <ac:spMkLst>
            <pc:docMk/>
            <pc:sldMk cId="2163847666" sldId="309"/>
            <ac:spMk id="162" creationId="{0B9EE3F3-89B7-43C3-8651-C4C96830993D}"/>
          </ac:spMkLst>
        </pc:spChg>
        <pc:spChg chg="add">
          <ac:chgData name="Simran Bansal" userId="1b9cf09c5e1df557" providerId="LiveId" clId="{F1F76E16-F6B9-4D7B-9556-36DB3403E038}" dt="2024-03-01T18:06:40.349" v="33" actId="26606"/>
          <ac:spMkLst>
            <pc:docMk/>
            <pc:sldMk cId="2163847666" sldId="309"/>
            <ac:spMk id="163" creationId="{33AE4636-AEEC-45D6-84D4-7AC2DA48ECF8}"/>
          </ac:spMkLst>
        </pc:spChg>
        <pc:spChg chg="add">
          <ac:chgData name="Simran Bansal" userId="1b9cf09c5e1df557" providerId="LiveId" clId="{F1F76E16-F6B9-4D7B-9556-36DB3403E038}" dt="2024-03-01T18:06:40.349" v="33" actId="26606"/>
          <ac:spMkLst>
            <pc:docMk/>
            <pc:sldMk cId="2163847666" sldId="309"/>
            <ac:spMk id="164" creationId="{8D9CE0F4-2EB2-4F1F-8AAC-DB3571D9FE10}"/>
          </ac:spMkLst>
        </pc:spChg>
        <pc:picChg chg="del mod">
          <ac:chgData name="Simran Bansal" userId="1b9cf09c5e1df557" providerId="LiveId" clId="{F1F76E16-F6B9-4D7B-9556-36DB3403E038}" dt="2024-03-01T18:09:30.010" v="118" actId="478"/>
          <ac:picMkLst>
            <pc:docMk/>
            <pc:sldMk cId="2163847666" sldId="309"/>
            <ac:picMk id="5" creationId="{9FD36A25-F511-162B-25B9-1D37AB05BCDB}"/>
          </ac:picMkLst>
        </pc:picChg>
        <pc:picChg chg="add mod">
          <ac:chgData name="Simran Bansal" userId="1b9cf09c5e1df557" providerId="LiveId" clId="{F1F76E16-F6B9-4D7B-9556-36DB3403E038}" dt="2024-03-01T18:11:51.231" v="142" actId="1076"/>
          <ac:picMkLst>
            <pc:docMk/>
            <pc:sldMk cId="2163847666" sldId="309"/>
            <ac:picMk id="9" creationId="{4CED0313-D507-F638-B6C7-66D28280FA99}"/>
          </ac:picMkLst>
        </pc:picChg>
        <pc:picChg chg="mod">
          <ac:chgData name="Simran Bansal" userId="1b9cf09c5e1df557" providerId="LiveId" clId="{F1F76E16-F6B9-4D7B-9556-36DB3403E038}" dt="2024-03-01T18:06:40.349" v="33" actId="26606"/>
          <ac:picMkLst>
            <pc:docMk/>
            <pc:sldMk cId="2163847666" sldId="309"/>
            <ac:picMk id="140" creationId="{00000000-0000-0000-0000-000000000000}"/>
          </ac:picMkLst>
        </pc:picChg>
        <pc:cxnChg chg="add del">
          <ac:chgData name="Simran Bansal" userId="1b9cf09c5e1df557" providerId="LiveId" clId="{F1F76E16-F6B9-4D7B-9556-36DB3403E038}" dt="2024-03-01T18:06:40.333" v="32" actId="26606"/>
          <ac:cxnSpMkLst>
            <pc:docMk/>
            <pc:sldMk cId="2163847666" sldId="309"/>
            <ac:cxnSpMk id="155" creationId="{C49DA8F6-BCC1-4447-B54C-57856834B94B}"/>
          </ac:cxnSpMkLst>
        </pc:cxnChg>
      </pc:sldChg>
      <pc:sldChg chg="delSp new mod setBg modClrScheme chgLayout">
        <pc:chgData name="Simran Bansal" userId="1b9cf09c5e1df557" providerId="LiveId" clId="{F1F76E16-F6B9-4D7B-9556-36DB3403E038}" dt="2024-03-01T18:13:42.935" v="160"/>
        <pc:sldMkLst>
          <pc:docMk/>
          <pc:sldMk cId="1799862228" sldId="310"/>
        </pc:sldMkLst>
        <pc:spChg chg="del">
          <ac:chgData name="Simran Bansal" userId="1b9cf09c5e1df557" providerId="LiveId" clId="{F1F76E16-F6B9-4D7B-9556-36DB3403E038}" dt="2024-03-01T18:13:24.652" v="157" actId="700"/>
          <ac:spMkLst>
            <pc:docMk/>
            <pc:sldMk cId="1799862228" sldId="310"/>
            <ac:spMk id="2" creationId="{D9599ED8-E254-7E0D-E504-2758EA80EEE4}"/>
          </ac:spMkLst>
        </pc:spChg>
        <pc:spChg chg="del">
          <ac:chgData name="Simran Bansal" userId="1b9cf09c5e1df557" providerId="LiveId" clId="{F1F76E16-F6B9-4D7B-9556-36DB3403E038}" dt="2024-03-01T18:13:24.652" v="157" actId="700"/>
          <ac:spMkLst>
            <pc:docMk/>
            <pc:sldMk cId="1799862228" sldId="310"/>
            <ac:spMk id="3" creationId="{418386D6-3C5A-06FB-9199-130BAB155B97}"/>
          </ac:spMkLst>
        </pc:spChg>
      </pc:sldChg>
      <pc:sldChg chg="addSp delSp modSp add del mod modClrScheme delDesignElem chgLayout">
        <pc:chgData name="Simran Bansal" userId="1b9cf09c5e1df557" providerId="LiveId" clId="{F1F76E16-F6B9-4D7B-9556-36DB3403E038}" dt="2024-03-01T18:11:57.981" v="143" actId="47"/>
        <pc:sldMkLst>
          <pc:docMk/>
          <pc:sldMk cId="3211662308" sldId="310"/>
        </pc:sldMkLst>
        <pc:spChg chg="mod ord">
          <ac:chgData name="Simran Bansal" userId="1b9cf09c5e1df557" providerId="LiveId" clId="{F1F76E16-F6B9-4D7B-9556-36DB3403E038}" dt="2024-03-01T18:09:52.526" v="122" actId="700"/>
          <ac:spMkLst>
            <pc:docMk/>
            <pc:sldMk cId="3211662308" sldId="310"/>
            <ac:spMk id="2" creationId="{30FB8D55-0A85-DF1D-49AC-B6B263DADCEF}"/>
          </ac:spMkLst>
        </pc:spChg>
        <pc:spChg chg="add del mod ord">
          <ac:chgData name="Simran Bansal" userId="1b9cf09c5e1df557" providerId="LiveId" clId="{F1F76E16-F6B9-4D7B-9556-36DB3403E038}" dt="2024-03-01T18:09:58.730" v="123" actId="21"/>
          <ac:spMkLst>
            <pc:docMk/>
            <pc:sldMk cId="3211662308" sldId="310"/>
            <ac:spMk id="3" creationId="{73F53D3E-6C66-B3CB-FAB1-B5147B337269}"/>
          </ac:spMkLst>
        </pc:spChg>
        <pc:spChg chg="del mod ord">
          <ac:chgData name="Simran Bansal" userId="1b9cf09c5e1df557" providerId="LiveId" clId="{F1F76E16-F6B9-4D7B-9556-36DB3403E038}" dt="2024-03-01T18:09:52.526" v="122" actId="700"/>
          <ac:spMkLst>
            <pc:docMk/>
            <pc:sldMk cId="3211662308" sldId="310"/>
            <ac:spMk id="4" creationId="{7311C56D-E105-2B96-6445-C51D8F6956DF}"/>
          </ac:spMkLst>
        </pc:spChg>
        <pc:spChg chg="add del mod ord">
          <ac:chgData name="Simran Bansal" userId="1b9cf09c5e1df557" providerId="LiveId" clId="{F1F76E16-F6B9-4D7B-9556-36DB3403E038}" dt="2024-03-01T18:09:58.730" v="123" actId="21"/>
          <ac:spMkLst>
            <pc:docMk/>
            <pc:sldMk cId="3211662308" sldId="310"/>
            <ac:spMk id="5" creationId="{A0FEC2F0-62CF-8B6E-7389-0EF779C8A317}"/>
          </ac:spMkLst>
        </pc:spChg>
        <pc:spChg chg="del">
          <ac:chgData name="Simran Bansal" userId="1b9cf09c5e1df557" providerId="LiveId" clId="{F1F76E16-F6B9-4D7B-9556-36DB3403E038}" dt="2024-03-01T18:09:52.526" v="122" actId="700"/>
          <ac:spMkLst>
            <pc:docMk/>
            <pc:sldMk cId="3211662308" sldId="310"/>
            <ac:spMk id="17" creationId="{F46FB1FF-EA47-32B8-7526-8F514EB4A1C6}"/>
          </ac:spMkLst>
        </pc:spChg>
      </pc:sldChg>
      <pc:sldChg chg="add del">
        <pc:chgData name="Simran Bansal" userId="1b9cf09c5e1df557" providerId="LiveId" clId="{F1F76E16-F6B9-4D7B-9556-36DB3403E038}" dt="2024-03-01T18:17:41.588" v="177" actId="47"/>
        <pc:sldMkLst>
          <pc:docMk/>
          <pc:sldMk cId="4280899359" sldId="311"/>
        </pc:sldMkLst>
      </pc:sldChg>
    </pc:docChg>
  </pc:docChgLst>
  <pc:docChgLst>
    <pc:chgData name="Simran Bansal" userId="1b9cf09c5e1df557" providerId="LiveId" clId="{DB8AB9E3-7E0E-4A7D-B9FD-6E56C31FE1F1}"/>
    <pc:docChg chg="undo redo custSel addSld delSld modSld sldOrd">
      <pc:chgData name="Simran Bansal" userId="1b9cf09c5e1df557" providerId="LiveId" clId="{DB8AB9E3-7E0E-4A7D-B9FD-6E56C31FE1F1}" dt="2024-03-01T17:59:48.326" v="2948" actId="47"/>
      <pc:docMkLst>
        <pc:docMk/>
      </pc:docMkLst>
      <pc:sldChg chg="del">
        <pc:chgData name="Simran Bansal" userId="1b9cf09c5e1df557" providerId="LiveId" clId="{DB8AB9E3-7E0E-4A7D-B9FD-6E56C31FE1F1}" dt="2024-03-01T17:22:11.127" v="2602" actId="47"/>
        <pc:sldMkLst>
          <pc:docMk/>
          <pc:sldMk cId="3744837076" sldId="256"/>
        </pc:sldMkLst>
      </pc:sldChg>
      <pc:sldChg chg="addSp delSp modSp del mod setBg">
        <pc:chgData name="Simran Bansal" userId="1b9cf09c5e1df557" providerId="LiveId" clId="{DB8AB9E3-7E0E-4A7D-B9FD-6E56C31FE1F1}" dt="2024-03-01T17:22:46.857" v="2605" actId="2696"/>
        <pc:sldMkLst>
          <pc:docMk/>
          <pc:sldMk cId="4051241578" sldId="257"/>
        </pc:sldMkLst>
        <pc:spChg chg="mod">
          <ac:chgData name="Simran Bansal" userId="1b9cf09c5e1df557" providerId="LiveId" clId="{DB8AB9E3-7E0E-4A7D-B9FD-6E56C31FE1F1}" dt="2024-02-28T19:31:18.903" v="1956" actId="26606"/>
          <ac:spMkLst>
            <pc:docMk/>
            <pc:sldMk cId="4051241578" sldId="257"/>
            <ac:spMk id="2" creationId="{B17D16B6-53A0-1C66-8BDA-E015EF3B665E}"/>
          </ac:spMkLst>
        </pc:spChg>
        <pc:spChg chg="add del mod">
          <ac:chgData name="Simran Bansal" userId="1b9cf09c5e1df557" providerId="LiveId" clId="{DB8AB9E3-7E0E-4A7D-B9FD-6E56C31FE1F1}" dt="2024-02-28T19:31:18.903" v="1956" actId="26606"/>
          <ac:spMkLst>
            <pc:docMk/>
            <pc:sldMk cId="4051241578" sldId="257"/>
            <ac:spMk id="3" creationId="{AC759B5C-8980-1F15-81E0-E59D349FF865}"/>
          </ac:spMkLst>
        </pc:spChg>
        <pc:spChg chg="add del">
          <ac:chgData name="Simran Bansal" userId="1b9cf09c5e1df557" providerId="LiveId" clId="{DB8AB9E3-7E0E-4A7D-B9FD-6E56C31FE1F1}" dt="2024-02-28T19:31:18.903" v="1956" actId="26606"/>
          <ac:spMkLst>
            <pc:docMk/>
            <pc:sldMk cId="4051241578" sldId="257"/>
            <ac:spMk id="6" creationId="{BACC6370-2D7E-4714-9D71-7542949D7D5D}"/>
          </ac:spMkLst>
        </pc:spChg>
        <pc:spChg chg="add del">
          <ac:chgData name="Simran Bansal" userId="1b9cf09c5e1df557" providerId="LiveId" clId="{DB8AB9E3-7E0E-4A7D-B9FD-6E56C31FE1F1}" dt="2024-02-28T19:31:18.903" v="1956" actId="26606"/>
          <ac:spMkLst>
            <pc:docMk/>
            <pc:sldMk cId="4051241578" sldId="257"/>
            <ac:spMk id="7" creationId="{F68B3F68-107C-434F-AA38-110D5EA91B85}"/>
          </ac:spMkLst>
        </pc:spChg>
        <pc:spChg chg="add del">
          <ac:chgData name="Simran Bansal" userId="1b9cf09c5e1df557" providerId="LiveId" clId="{DB8AB9E3-7E0E-4A7D-B9FD-6E56C31FE1F1}" dt="2024-02-28T19:31:18.903" v="1956" actId="26606"/>
          <ac:spMkLst>
            <pc:docMk/>
            <pc:sldMk cId="4051241578" sldId="257"/>
            <ac:spMk id="8" creationId="{AAD0DBB9-1A4B-4391-81D4-CB19F9AB918A}"/>
          </ac:spMkLst>
        </pc:spChg>
        <pc:spChg chg="add del">
          <ac:chgData name="Simran Bansal" userId="1b9cf09c5e1df557" providerId="LiveId" clId="{DB8AB9E3-7E0E-4A7D-B9FD-6E56C31FE1F1}" dt="2024-02-25T15:08:32.848" v="13" actId="26606"/>
          <ac:spMkLst>
            <pc:docMk/>
            <pc:sldMk cId="4051241578" sldId="257"/>
            <ac:spMk id="9" creationId="{9F7D5CDA-D291-4307-BF55-1381FED29634}"/>
          </ac:spMkLst>
        </pc:spChg>
        <pc:spChg chg="add del">
          <ac:chgData name="Simran Bansal" userId="1b9cf09c5e1df557" providerId="LiveId" clId="{DB8AB9E3-7E0E-4A7D-B9FD-6E56C31FE1F1}" dt="2024-02-28T19:31:18.903" v="1956" actId="26606"/>
          <ac:spMkLst>
            <pc:docMk/>
            <pc:sldMk cId="4051241578" sldId="257"/>
            <ac:spMk id="10" creationId="{063BBA22-50EA-4C4D-BE05-F1CE4E63AA56}"/>
          </ac:spMkLst>
        </pc:spChg>
        <pc:spChg chg="add del">
          <ac:chgData name="Simran Bansal" userId="1b9cf09c5e1df557" providerId="LiveId" clId="{DB8AB9E3-7E0E-4A7D-B9FD-6E56C31FE1F1}" dt="2024-02-25T15:08:32.848" v="13" actId="26606"/>
          <ac:spMkLst>
            <pc:docMk/>
            <pc:sldMk cId="4051241578" sldId="257"/>
            <ac:spMk id="11" creationId="{59B296B9-C5A5-4E4F-9B60-C907B5F1466C}"/>
          </ac:spMkLst>
        </pc:spChg>
        <pc:spChg chg="add del">
          <ac:chgData name="Simran Bansal" userId="1b9cf09c5e1df557" providerId="LiveId" clId="{DB8AB9E3-7E0E-4A7D-B9FD-6E56C31FE1F1}" dt="2024-02-25T15:08:32.848" v="13" actId="26606"/>
          <ac:spMkLst>
            <pc:docMk/>
            <pc:sldMk cId="4051241578" sldId="257"/>
            <ac:spMk id="13" creationId="{D0300FD3-5AF1-6305-15FA-9078072672E2}"/>
          </ac:spMkLst>
        </pc:spChg>
        <pc:spChg chg="add del">
          <ac:chgData name="Simran Bansal" userId="1b9cf09c5e1df557" providerId="LiveId" clId="{DB8AB9E3-7E0E-4A7D-B9FD-6E56C31FE1F1}" dt="2024-02-25T15:08:46.023" v="15" actId="26606"/>
          <ac:spMkLst>
            <pc:docMk/>
            <pc:sldMk cId="4051241578" sldId="257"/>
            <ac:spMk id="16" creationId="{AE3A741D-C19B-960A-5803-1C5887147820}"/>
          </ac:spMkLst>
        </pc:spChg>
        <pc:spChg chg="add del">
          <ac:chgData name="Simran Bansal" userId="1b9cf09c5e1df557" providerId="LiveId" clId="{DB8AB9E3-7E0E-4A7D-B9FD-6E56C31FE1F1}" dt="2024-02-25T15:08:46.023" v="15" actId="26606"/>
          <ac:spMkLst>
            <pc:docMk/>
            <pc:sldMk cId="4051241578" sldId="257"/>
            <ac:spMk id="17" creationId="{DC39DE25-0E4E-0AA7-0932-1D78C2372786}"/>
          </ac:spMkLst>
        </pc:spChg>
        <pc:spChg chg="add del">
          <ac:chgData name="Simran Bansal" userId="1b9cf09c5e1df557" providerId="LiveId" clId="{DB8AB9E3-7E0E-4A7D-B9FD-6E56C31FE1F1}" dt="2024-02-25T15:08:46.023" v="15" actId="26606"/>
          <ac:spMkLst>
            <pc:docMk/>
            <pc:sldMk cId="4051241578" sldId="257"/>
            <ac:spMk id="18" creationId="{8D6EA299-0840-6DEA-E670-C49AEBC87E89}"/>
          </ac:spMkLst>
        </pc:spChg>
        <pc:graphicFrameChg chg="add del">
          <ac:chgData name="Simran Bansal" userId="1b9cf09c5e1df557" providerId="LiveId" clId="{DB8AB9E3-7E0E-4A7D-B9FD-6E56C31FE1F1}" dt="2024-02-28T19:31:18.903" v="1956" actId="26606"/>
          <ac:graphicFrameMkLst>
            <pc:docMk/>
            <pc:sldMk cId="4051241578" sldId="257"/>
            <ac:graphicFrameMk id="12" creationId="{2F4289B6-AC89-88C2-AF06-8AA753256196}"/>
          </ac:graphicFrameMkLst>
        </pc:graphicFrameChg>
        <pc:picChg chg="add del">
          <ac:chgData name="Simran Bansal" userId="1b9cf09c5e1df557" providerId="LiveId" clId="{DB8AB9E3-7E0E-4A7D-B9FD-6E56C31FE1F1}" dt="2024-02-25T15:08:32.848" v="13" actId="26606"/>
          <ac:picMkLst>
            <pc:docMk/>
            <pc:sldMk cId="4051241578" sldId="257"/>
            <ac:picMk id="5" creationId="{9AE18610-F01E-EAAC-F1D9-BBD1D49F10A3}"/>
          </ac:picMkLst>
        </pc:picChg>
        <pc:picChg chg="add del">
          <ac:chgData name="Simran Bansal" userId="1b9cf09c5e1df557" providerId="LiveId" clId="{DB8AB9E3-7E0E-4A7D-B9FD-6E56C31FE1F1}" dt="2024-02-25T15:08:46.023" v="15" actId="26606"/>
          <ac:picMkLst>
            <pc:docMk/>
            <pc:sldMk cId="4051241578" sldId="257"/>
            <ac:picMk id="15" creationId="{0F4EC9DC-F911-84C6-F2E7-16917A575873}"/>
          </ac:picMkLst>
        </pc:picChg>
      </pc:sldChg>
      <pc:sldChg chg="modSp new del mod">
        <pc:chgData name="Simran Bansal" userId="1b9cf09c5e1df557" providerId="LiveId" clId="{DB8AB9E3-7E0E-4A7D-B9FD-6E56C31FE1F1}" dt="2024-03-01T17:23:09.676" v="2609" actId="2696"/>
        <pc:sldMkLst>
          <pc:docMk/>
          <pc:sldMk cId="3331447897" sldId="258"/>
        </pc:sldMkLst>
        <pc:spChg chg="mod">
          <ac:chgData name="Simran Bansal" userId="1b9cf09c5e1df557" providerId="LiveId" clId="{DB8AB9E3-7E0E-4A7D-B9FD-6E56C31FE1F1}" dt="2024-02-25T15:09:06.847" v="17" actId="20577"/>
          <ac:spMkLst>
            <pc:docMk/>
            <pc:sldMk cId="3331447897" sldId="258"/>
            <ac:spMk id="2" creationId="{EDAF792E-A1A7-8016-8BE3-43F9436ECAB4}"/>
          </ac:spMkLst>
        </pc:spChg>
        <pc:spChg chg="mod">
          <ac:chgData name="Simran Bansal" userId="1b9cf09c5e1df557" providerId="LiveId" clId="{DB8AB9E3-7E0E-4A7D-B9FD-6E56C31FE1F1}" dt="2024-02-27T20:17:38.241" v="366" actId="20577"/>
          <ac:spMkLst>
            <pc:docMk/>
            <pc:sldMk cId="3331447897" sldId="258"/>
            <ac:spMk id="3" creationId="{ABD4C1FC-57CD-E1C8-C751-77E3353E6363}"/>
          </ac:spMkLst>
        </pc:spChg>
      </pc:sldChg>
      <pc:sldChg chg="addSp delSp modSp new del mod setBg">
        <pc:chgData name="Simran Bansal" userId="1b9cf09c5e1df557" providerId="LiveId" clId="{DB8AB9E3-7E0E-4A7D-B9FD-6E56C31FE1F1}" dt="2024-03-01T17:23:35.827" v="2613" actId="2696"/>
        <pc:sldMkLst>
          <pc:docMk/>
          <pc:sldMk cId="4235106671" sldId="259"/>
        </pc:sldMkLst>
        <pc:spChg chg="mod">
          <ac:chgData name="Simran Bansal" userId="1b9cf09c5e1df557" providerId="LiveId" clId="{DB8AB9E3-7E0E-4A7D-B9FD-6E56C31FE1F1}" dt="2024-02-29T22:32:16.063" v="2496" actId="26606"/>
          <ac:spMkLst>
            <pc:docMk/>
            <pc:sldMk cId="4235106671" sldId="259"/>
            <ac:spMk id="2" creationId="{D24C6BD3-70A8-DD22-34FB-2F5F292434CD}"/>
          </ac:spMkLst>
        </pc:spChg>
        <pc:spChg chg="add del mod">
          <ac:chgData name="Simran Bansal" userId="1b9cf09c5e1df557" providerId="LiveId" clId="{DB8AB9E3-7E0E-4A7D-B9FD-6E56C31FE1F1}" dt="2024-02-29T22:32:16.063" v="2496" actId="26606"/>
          <ac:spMkLst>
            <pc:docMk/>
            <pc:sldMk cId="4235106671" sldId="259"/>
            <ac:spMk id="3" creationId="{C4DE4F47-7336-6DAA-F960-503F39157880}"/>
          </ac:spMkLst>
        </pc:spChg>
        <pc:spChg chg="add del">
          <ac:chgData name="Simran Bansal" userId="1b9cf09c5e1df557" providerId="LiveId" clId="{DB8AB9E3-7E0E-4A7D-B9FD-6E56C31FE1F1}" dt="2024-02-29T22:32:16.063" v="2496" actId="26606"/>
          <ac:spMkLst>
            <pc:docMk/>
            <pc:sldMk cId="4235106671" sldId="259"/>
            <ac:spMk id="9" creationId="{16AC3602-3348-4F31-9E43-076B03514ECB}"/>
          </ac:spMkLst>
        </pc:spChg>
        <pc:spChg chg="add del">
          <ac:chgData name="Simran Bansal" userId="1b9cf09c5e1df557" providerId="LiveId" clId="{DB8AB9E3-7E0E-4A7D-B9FD-6E56C31FE1F1}" dt="2024-02-29T22:32:16.063" v="2496" actId="26606"/>
          <ac:spMkLst>
            <pc:docMk/>
            <pc:sldMk cId="4235106671" sldId="259"/>
            <ac:spMk id="11" creationId="{394094B0-A6C9-44BE-9042-66EF0612F625}"/>
          </ac:spMkLst>
        </pc:spChg>
        <pc:spChg chg="add del">
          <ac:chgData name="Simran Bansal" userId="1b9cf09c5e1df557" providerId="LiveId" clId="{DB8AB9E3-7E0E-4A7D-B9FD-6E56C31FE1F1}" dt="2024-02-29T22:32:16.063" v="2496" actId="26606"/>
          <ac:spMkLst>
            <pc:docMk/>
            <pc:sldMk cId="4235106671" sldId="259"/>
            <ac:spMk id="13" creationId="{64C2CA96-0B16-4AA7-B340-33044D238597}"/>
          </ac:spMkLst>
        </pc:spChg>
        <pc:spChg chg="add del">
          <ac:chgData name="Simran Bansal" userId="1b9cf09c5e1df557" providerId="LiveId" clId="{DB8AB9E3-7E0E-4A7D-B9FD-6E56C31FE1F1}" dt="2024-02-29T22:32:16.063" v="2496" actId="26606"/>
          <ac:spMkLst>
            <pc:docMk/>
            <pc:sldMk cId="4235106671" sldId="259"/>
            <ac:spMk id="15" creationId="{1D50D7A8-F1D5-4306-8A9B-DD7A73EB8BCE}"/>
          </ac:spMkLst>
        </pc:spChg>
        <pc:graphicFrameChg chg="add del">
          <ac:chgData name="Simran Bansal" userId="1b9cf09c5e1df557" providerId="LiveId" clId="{DB8AB9E3-7E0E-4A7D-B9FD-6E56C31FE1F1}" dt="2024-02-29T22:32:16.063" v="2496" actId="26606"/>
          <ac:graphicFrameMkLst>
            <pc:docMk/>
            <pc:sldMk cId="4235106671" sldId="259"/>
            <ac:graphicFrameMk id="5" creationId="{E7D69768-9787-7BAA-9DDC-2916E2A6A14A}"/>
          </ac:graphicFrameMkLst>
        </pc:graphicFrameChg>
      </pc:sldChg>
      <pc:sldChg chg="modSp new del mod">
        <pc:chgData name="Simran Bansal" userId="1b9cf09c5e1df557" providerId="LiveId" clId="{DB8AB9E3-7E0E-4A7D-B9FD-6E56C31FE1F1}" dt="2024-03-01T17:24:13.116" v="2623" actId="2696"/>
        <pc:sldMkLst>
          <pc:docMk/>
          <pc:sldMk cId="1610903144" sldId="260"/>
        </pc:sldMkLst>
        <pc:spChg chg="mod">
          <ac:chgData name="Simran Bansal" userId="1b9cf09c5e1df557" providerId="LiveId" clId="{DB8AB9E3-7E0E-4A7D-B9FD-6E56C31FE1F1}" dt="2024-02-27T20:21:24.082" v="487" actId="20577"/>
          <ac:spMkLst>
            <pc:docMk/>
            <pc:sldMk cId="1610903144" sldId="260"/>
            <ac:spMk id="2" creationId="{9D376B1F-5CC5-1278-577E-579AD57300E5}"/>
          </ac:spMkLst>
        </pc:spChg>
        <pc:spChg chg="mod">
          <ac:chgData name="Simran Bansal" userId="1b9cf09c5e1df557" providerId="LiveId" clId="{DB8AB9E3-7E0E-4A7D-B9FD-6E56C31FE1F1}" dt="2024-02-27T20:23:31.533" v="525" actId="12"/>
          <ac:spMkLst>
            <pc:docMk/>
            <pc:sldMk cId="1610903144" sldId="260"/>
            <ac:spMk id="3" creationId="{75A70DDF-C31C-E4A8-F3E6-076B37A5F6B5}"/>
          </ac:spMkLst>
        </pc:spChg>
      </pc:sldChg>
      <pc:sldChg chg="addSp delSp modSp new add del mod setBg setClrOvrMap delDesignElem">
        <pc:chgData name="Simran Bansal" userId="1b9cf09c5e1df557" providerId="LiveId" clId="{DB8AB9E3-7E0E-4A7D-B9FD-6E56C31FE1F1}" dt="2024-03-01T17:32:34.070" v="2744" actId="47"/>
        <pc:sldMkLst>
          <pc:docMk/>
          <pc:sldMk cId="3949376323" sldId="261"/>
        </pc:sldMkLst>
        <pc:spChg chg="mod">
          <ac:chgData name="Simran Bansal" userId="1b9cf09c5e1df557" providerId="LiveId" clId="{DB8AB9E3-7E0E-4A7D-B9FD-6E56C31FE1F1}" dt="2024-03-01T17:30:47.874" v="2736"/>
          <ac:spMkLst>
            <pc:docMk/>
            <pc:sldMk cId="3949376323" sldId="261"/>
            <ac:spMk id="2" creationId="{76AFAAF8-CCAA-CF7B-BE98-BA9412E65C90}"/>
          </ac:spMkLst>
        </pc:spChg>
        <pc:spChg chg="add del mod">
          <ac:chgData name="Simran Bansal" userId="1b9cf09c5e1df557" providerId="LiveId" clId="{DB8AB9E3-7E0E-4A7D-B9FD-6E56C31FE1F1}" dt="2024-03-01T17:25:34.466" v="2632" actId="26606"/>
          <ac:spMkLst>
            <pc:docMk/>
            <pc:sldMk cId="3949376323" sldId="261"/>
            <ac:spMk id="3" creationId="{488D7C57-E422-83E5-1C92-27254EC0EA41}"/>
          </ac:spMkLst>
        </pc:spChg>
        <pc:spChg chg="add del">
          <ac:chgData name="Simran Bansal" userId="1b9cf09c5e1df557" providerId="LiveId" clId="{DB8AB9E3-7E0E-4A7D-B9FD-6E56C31FE1F1}" dt="2024-02-29T22:32:16.945" v="2497" actId="26606"/>
          <ac:spMkLst>
            <pc:docMk/>
            <pc:sldMk cId="3949376323" sldId="261"/>
            <ac:spMk id="6" creationId="{16AC3602-3348-4F31-9E43-076B03514ECB}"/>
          </ac:spMkLst>
        </pc:spChg>
        <pc:spChg chg="add del">
          <ac:chgData name="Simran Bansal" userId="1b9cf09c5e1df557" providerId="LiveId" clId="{DB8AB9E3-7E0E-4A7D-B9FD-6E56C31FE1F1}" dt="2024-02-29T22:32:16.945" v="2497" actId="26606"/>
          <ac:spMkLst>
            <pc:docMk/>
            <pc:sldMk cId="3949376323" sldId="261"/>
            <ac:spMk id="7" creationId="{394094B0-A6C9-44BE-9042-66EF0612F625}"/>
          </ac:spMkLst>
        </pc:spChg>
        <pc:spChg chg="add del">
          <ac:chgData name="Simran Bansal" userId="1b9cf09c5e1df557" providerId="LiveId" clId="{DB8AB9E3-7E0E-4A7D-B9FD-6E56C31FE1F1}" dt="2024-02-29T20:08:51.265" v="2113" actId="26606"/>
          <ac:spMkLst>
            <pc:docMk/>
            <pc:sldMk cId="3949376323" sldId="261"/>
            <ac:spMk id="9" creationId="{B210AC1D-4063-4C6E-9528-FA9C4C0C18E6}"/>
          </ac:spMkLst>
        </pc:spChg>
        <pc:spChg chg="add del">
          <ac:chgData name="Simran Bansal" userId="1b9cf09c5e1df557" providerId="LiveId" clId="{DB8AB9E3-7E0E-4A7D-B9FD-6E56C31FE1F1}" dt="2024-02-29T22:34:22.187" v="2525" actId="26606"/>
          <ac:spMkLst>
            <pc:docMk/>
            <pc:sldMk cId="3949376323" sldId="261"/>
            <ac:spMk id="10" creationId="{16AC3602-3348-4F31-9E43-076B03514ECB}"/>
          </ac:spMkLst>
        </pc:spChg>
        <pc:spChg chg="add del">
          <ac:chgData name="Simran Bansal" userId="1b9cf09c5e1df557" providerId="LiveId" clId="{DB8AB9E3-7E0E-4A7D-B9FD-6E56C31FE1F1}" dt="2024-02-29T20:08:51.265" v="2113" actId="26606"/>
          <ac:spMkLst>
            <pc:docMk/>
            <pc:sldMk cId="3949376323" sldId="261"/>
            <ac:spMk id="11" creationId="{02F8C595-E68C-4306-AED8-DC7826A0A506}"/>
          </ac:spMkLst>
        </pc:spChg>
        <pc:spChg chg="add del">
          <ac:chgData name="Simran Bansal" userId="1b9cf09c5e1df557" providerId="LiveId" clId="{DB8AB9E3-7E0E-4A7D-B9FD-6E56C31FE1F1}" dt="2024-02-29T22:34:22.187" v="2525" actId="26606"/>
          <ac:spMkLst>
            <pc:docMk/>
            <pc:sldMk cId="3949376323" sldId="261"/>
            <ac:spMk id="12" creationId="{394094B0-A6C9-44BE-9042-66EF0612F625}"/>
          </ac:spMkLst>
        </pc:spChg>
        <pc:spChg chg="add del">
          <ac:chgData name="Simran Bansal" userId="1b9cf09c5e1df557" providerId="LiveId" clId="{DB8AB9E3-7E0E-4A7D-B9FD-6E56C31FE1F1}" dt="2024-02-29T22:32:16.945" v="2497" actId="26606"/>
          <ac:spMkLst>
            <pc:docMk/>
            <pc:sldMk cId="3949376323" sldId="261"/>
            <ac:spMk id="13" creationId="{64C2CA96-0B16-4AA7-B340-33044D238597}"/>
          </ac:spMkLst>
        </pc:spChg>
        <pc:spChg chg="add del">
          <ac:chgData name="Simran Bansal" userId="1b9cf09c5e1df557" providerId="LiveId" clId="{DB8AB9E3-7E0E-4A7D-B9FD-6E56C31FE1F1}" dt="2024-02-29T22:34:22.187" v="2525" actId="26606"/>
          <ac:spMkLst>
            <pc:docMk/>
            <pc:sldMk cId="3949376323" sldId="261"/>
            <ac:spMk id="14" creationId="{64C2CA96-0B16-4AA7-B340-33044D238597}"/>
          </ac:spMkLst>
        </pc:spChg>
        <pc:spChg chg="add del">
          <ac:chgData name="Simran Bansal" userId="1b9cf09c5e1df557" providerId="LiveId" clId="{DB8AB9E3-7E0E-4A7D-B9FD-6E56C31FE1F1}" dt="2024-02-29T22:32:16.945" v="2497" actId="26606"/>
          <ac:spMkLst>
            <pc:docMk/>
            <pc:sldMk cId="3949376323" sldId="261"/>
            <ac:spMk id="15" creationId="{1D50D7A8-F1D5-4306-8A9B-DD7A73EB8BCE}"/>
          </ac:spMkLst>
        </pc:spChg>
        <pc:spChg chg="add del">
          <ac:chgData name="Simran Bansal" userId="1b9cf09c5e1df557" providerId="LiveId" clId="{DB8AB9E3-7E0E-4A7D-B9FD-6E56C31FE1F1}" dt="2024-02-29T22:34:22.187" v="2525" actId="26606"/>
          <ac:spMkLst>
            <pc:docMk/>
            <pc:sldMk cId="3949376323" sldId="261"/>
            <ac:spMk id="16" creationId="{1D50D7A8-F1D5-4306-8A9B-DD7A73EB8BCE}"/>
          </ac:spMkLst>
        </pc:spChg>
        <pc:spChg chg="add del">
          <ac:chgData name="Simran Bansal" userId="1b9cf09c5e1df557" providerId="LiveId" clId="{DB8AB9E3-7E0E-4A7D-B9FD-6E56C31FE1F1}" dt="2024-02-29T22:35:37.044" v="2537" actId="26606"/>
          <ac:spMkLst>
            <pc:docMk/>
            <pc:sldMk cId="3949376323" sldId="261"/>
            <ac:spMk id="19" creationId="{16AC3602-3348-4F31-9E43-076B03514ECB}"/>
          </ac:spMkLst>
        </pc:spChg>
        <pc:spChg chg="add del">
          <ac:chgData name="Simran Bansal" userId="1b9cf09c5e1df557" providerId="LiveId" clId="{DB8AB9E3-7E0E-4A7D-B9FD-6E56C31FE1F1}" dt="2024-02-29T22:35:37.044" v="2537" actId="26606"/>
          <ac:spMkLst>
            <pc:docMk/>
            <pc:sldMk cId="3949376323" sldId="261"/>
            <ac:spMk id="20" creationId="{394094B0-A6C9-44BE-9042-66EF0612F625}"/>
          </ac:spMkLst>
        </pc:spChg>
        <pc:spChg chg="add del">
          <ac:chgData name="Simran Bansal" userId="1b9cf09c5e1df557" providerId="LiveId" clId="{DB8AB9E3-7E0E-4A7D-B9FD-6E56C31FE1F1}" dt="2024-02-29T22:35:37.044" v="2537" actId="26606"/>
          <ac:spMkLst>
            <pc:docMk/>
            <pc:sldMk cId="3949376323" sldId="261"/>
            <ac:spMk id="21" creationId="{64C2CA96-0B16-4AA7-B340-33044D238597}"/>
          </ac:spMkLst>
        </pc:spChg>
        <pc:spChg chg="add del">
          <ac:chgData name="Simran Bansal" userId="1b9cf09c5e1df557" providerId="LiveId" clId="{DB8AB9E3-7E0E-4A7D-B9FD-6E56C31FE1F1}" dt="2024-02-29T22:35:37.044" v="2537" actId="26606"/>
          <ac:spMkLst>
            <pc:docMk/>
            <pc:sldMk cId="3949376323" sldId="261"/>
            <ac:spMk id="22" creationId="{1D50D7A8-F1D5-4306-8A9B-DD7A73EB8BCE}"/>
          </ac:spMkLst>
        </pc:spChg>
        <pc:spChg chg="add del">
          <ac:chgData name="Simran Bansal" userId="1b9cf09c5e1df557" providerId="LiveId" clId="{DB8AB9E3-7E0E-4A7D-B9FD-6E56C31FE1F1}" dt="2024-03-01T17:30:46.734" v="2721" actId="26606"/>
          <ac:spMkLst>
            <pc:docMk/>
            <pc:sldMk cId="3949376323" sldId="261"/>
            <ac:spMk id="24" creationId="{F747F1B4-B831-4277-8AB0-32767F7EB7BF}"/>
          </ac:spMkLst>
        </pc:spChg>
        <pc:spChg chg="add del">
          <ac:chgData name="Simran Bansal" userId="1b9cf09c5e1df557" providerId="LiveId" clId="{DB8AB9E3-7E0E-4A7D-B9FD-6E56C31FE1F1}" dt="2024-03-01T17:30:46.734" v="2721" actId="26606"/>
          <ac:spMkLst>
            <pc:docMk/>
            <pc:sldMk cId="3949376323" sldId="261"/>
            <ac:spMk id="25" creationId="{D80CFA21-AB7C-4BEB-9BFF-05764FBBF3C6}"/>
          </ac:spMkLst>
        </pc:spChg>
        <pc:spChg chg="add del">
          <ac:chgData name="Simran Bansal" userId="1b9cf09c5e1df557" providerId="LiveId" clId="{DB8AB9E3-7E0E-4A7D-B9FD-6E56C31FE1F1}" dt="2024-03-01T17:30:46.734" v="2721" actId="26606"/>
          <ac:spMkLst>
            <pc:docMk/>
            <pc:sldMk cId="3949376323" sldId="261"/>
            <ac:spMk id="27" creationId="{12F7E335-851A-4CAE-B09F-E657819D4600}"/>
          </ac:spMkLst>
        </pc:spChg>
        <pc:spChg chg="add del">
          <ac:chgData name="Simran Bansal" userId="1b9cf09c5e1df557" providerId="LiveId" clId="{DB8AB9E3-7E0E-4A7D-B9FD-6E56C31FE1F1}" dt="2024-03-01T17:30:46.734" v="2721" actId="26606"/>
          <ac:spMkLst>
            <pc:docMk/>
            <pc:sldMk cId="3949376323" sldId="261"/>
            <ac:spMk id="29" creationId="{10B541F0-7F6E-402E-84D8-CF96EACA5FBC}"/>
          </ac:spMkLst>
        </pc:spChg>
        <pc:graphicFrameChg chg="add del">
          <ac:chgData name="Simran Bansal" userId="1b9cf09c5e1df557" providerId="LiveId" clId="{DB8AB9E3-7E0E-4A7D-B9FD-6E56C31FE1F1}" dt="2024-02-29T22:32:16.945" v="2497" actId="26606"/>
          <ac:graphicFrameMkLst>
            <pc:docMk/>
            <pc:sldMk cId="3949376323" sldId="261"/>
            <ac:graphicFrameMk id="8" creationId="{D083BACE-384C-1526-E24A-6C4A3C1AB932}"/>
          </ac:graphicFrameMkLst>
        </pc:graphicFrameChg>
        <pc:graphicFrameChg chg="add del">
          <ac:chgData name="Simran Bansal" userId="1b9cf09c5e1df557" providerId="LiveId" clId="{DB8AB9E3-7E0E-4A7D-B9FD-6E56C31FE1F1}" dt="2024-02-29T22:34:22.187" v="2525" actId="26606"/>
          <ac:graphicFrameMkLst>
            <pc:docMk/>
            <pc:sldMk cId="3949376323" sldId="261"/>
            <ac:graphicFrameMk id="17" creationId="{42D6424E-EC0F-C0C4-0F97-DAC549467116}"/>
          </ac:graphicFrameMkLst>
        </pc:graphicFrameChg>
        <pc:graphicFrameChg chg="add mod modGraphic">
          <ac:chgData name="Simran Bansal" userId="1b9cf09c5e1df557" providerId="LiveId" clId="{DB8AB9E3-7E0E-4A7D-B9FD-6E56C31FE1F1}" dt="2024-03-01T17:31:56.661" v="2742" actId="20578"/>
          <ac:graphicFrameMkLst>
            <pc:docMk/>
            <pc:sldMk cId="3949376323" sldId="261"/>
            <ac:graphicFrameMk id="18" creationId="{B60A5A87-30C1-1CAD-D0C9-FCA8F55FAF2F}"/>
          </ac:graphicFrameMkLst>
        </pc:graphicFrameChg>
        <pc:graphicFrameChg chg="add del">
          <ac:chgData name="Simran Bansal" userId="1b9cf09c5e1df557" providerId="LiveId" clId="{DB8AB9E3-7E0E-4A7D-B9FD-6E56C31FE1F1}" dt="2024-02-29T22:35:37.044" v="2537" actId="26606"/>
          <ac:graphicFrameMkLst>
            <pc:docMk/>
            <pc:sldMk cId="3949376323" sldId="261"/>
            <ac:graphicFrameMk id="23" creationId="{9E3DA1B4-4509-889F-6F14-DD74F79B6F6E}"/>
          </ac:graphicFrameMkLst>
        </pc:graphicFrameChg>
        <pc:picChg chg="add del">
          <ac:chgData name="Simran Bansal" userId="1b9cf09c5e1df557" providerId="LiveId" clId="{DB8AB9E3-7E0E-4A7D-B9FD-6E56C31FE1F1}" dt="2024-02-29T20:08:51.265" v="2113" actId="26606"/>
          <ac:picMkLst>
            <pc:docMk/>
            <pc:sldMk cId="3949376323" sldId="261"/>
            <ac:picMk id="5" creationId="{7890BE12-5143-B204-AB93-A66D87F36552}"/>
          </ac:picMkLst>
        </pc:picChg>
      </pc:sldChg>
      <pc:sldChg chg="addSp delSp modSp new del mod">
        <pc:chgData name="Simran Bansal" userId="1b9cf09c5e1df557" providerId="LiveId" clId="{DB8AB9E3-7E0E-4A7D-B9FD-6E56C31FE1F1}" dt="2024-02-29T22:32:21.177" v="2499" actId="47"/>
        <pc:sldMkLst>
          <pc:docMk/>
          <pc:sldMk cId="2591051418" sldId="262"/>
        </pc:sldMkLst>
        <pc:spChg chg="mod">
          <ac:chgData name="Simran Bansal" userId="1b9cf09c5e1df557" providerId="LiveId" clId="{DB8AB9E3-7E0E-4A7D-B9FD-6E56C31FE1F1}" dt="2024-02-27T20:27:07.738" v="570"/>
          <ac:spMkLst>
            <pc:docMk/>
            <pc:sldMk cId="2591051418" sldId="262"/>
            <ac:spMk id="2" creationId="{2A68FFF0-DF1C-6F90-C625-3F7EA387DAAC}"/>
          </ac:spMkLst>
        </pc:spChg>
        <pc:spChg chg="del mod">
          <ac:chgData name="Simran Bansal" userId="1b9cf09c5e1df557" providerId="LiveId" clId="{DB8AB9E3-7E0E-4A7D-B9FD-6E56C31FE1F1}" dt="2024-02-29T20:08:21.382" v="2111" actId="26606"/>
          <ac:spMkLst>
            <pc:docMk/>
            <pc:sldMk cId="2591051418" sldId="262"/>
            <ac:spMk id="3" creationId="{8A69ABAF-6362-FA1B-E7A5-825F7107BC97}"/>
          </ac:spMkLst>
        </pc:spChg>
        <pc:spChg chg="add del mod">
          <ac:chgData name="Simran Bansal" userId="1b9cf09c5e1df557" providerId="LiveId" clId="{DB8AB9E3-7E0E-4A7D-B9FD-6E56C31FE1F1}" dt="2024-02-29T20:10:26.912" v="2124" actId="478"/>
          <ac:spMkLst>
            <pc:docMk/>
            <pc:sldMk cId="2591051418" sldId="262"/>
            <ac:spMk id="4" creationId="{04D6EB29-DAC7-E753-FAD4-F421FF029809}"/>
          </ac:spMkLst>
        </pc:spChg>
        <pc:graphicFrameChg chg="add">
          <ac:chgData name="Simran Bansal" userId="1b9cf09c5e1df557" providerId="LiveId" clId="{DB8AB9E3-7E0E-4A7D-B9FD-6E56C31FE1F1}" dt="2024-02-29T20:08:21.382" v="2111" actId="26606"/>
          <ac:graphicFrameMkLst>
            <pc:docMk/>
            <pc:sldMk cId="2591051418" sldId="262"/>
            <ac:graphicFrameMk id="5" creationId="{5C8F2ACF-0A79-2889-0AE0-C749FAAC2863}"/>
          </ac:graphicFrameMkLst>
        </pc:graphicFrameChg>
      </pc:sldChg>
      <pc:sldChg chg="modSp new del mod">
        <pc:chgData name="Simran Bansal" userId="1b9cf09c5e1df557" providerId="LiveId" clId="{DB8AB9E3-7E0E-4A7D-B9FD-6E56C31FE1F1}" dt="2024-02-29T20:10:07.938" v="2123" actId="47"/>
        <pc:sldMkLst>
          <pc:docMk/>
          <pc:sldMk cId="2610872239" sldId="263"/>
        </pc:sldMkLst>
        <pc:spChg chg="mod">
          <ac:chgData name="Simran Bansal" userId="1b9cf09c5e1df557" providerId="LiveId" clId="{DB8AB9E3-7E0E-4A7D-B9FD-6E56C31FE1F1}" dt="2024-02-27T20:28:41.082" v="656"/>
          <ac:spMkLst>
            <pc:docMk/>
            <pc:sldMk cId="2610872239" sldId="263"/>
            <ac:spMk id="2" creationId="{F061E3FB-E23C-C493-8B54-599B649E5377}"/>
          </ac:spMkLst>
        </pc:spChg>
        <pc:spChg chg="mod">
          <ac:chgData name="Simran Bansal" userId="1b9cf09c5e1df557" providerId="LiveId" clId="{DB8AB9E3-7E0E-4A7D-B9FD-6E56C31FE1F1}" dt="2024-02-27T20:28:54.516" v="708" actId="20577"/>
          <ac:spMkLst>
            <pc:docMk/>
            <pc:sldMk cId="2610872239" sldId="263"/>
            <ac:spMk id="3" creationId="{EFACEE3D-5377-C0DB-BC09-BFB706152697}"/>
          </ac:spMkLst>
        </pc:spChg>
      </pc:sldChg>
      <pc:sldChg chg="addSp delSp modSp new del mod modClrScheme chgLayout">
        <pc:chgData name="Simran Bansal" userId="1b9cf09c5e1df557" providerId="LiveId" clId="{DB8AB9E3-7E0E-4A7D-B9FD-6E56C31FE1F1}" dt="2024-02-29T22:30:18.169" v="2482" actId="2696"/>
        <pc:sldMkLst>
          <pc:docMk/>
          <pc:sldMk cId="3900286606" sldId="264"/>
        </pc:sldMkLst>
        <pc:spChg chg="del mod ord">
          <ac:chgData name="Simran Bansal" userId="1b9cf09c5e1df557" providerId="LiveId" clId="{DB8AB9E3-7E0E-4A7D-B9FD-6E56C31FE1F1}" dt="2024-02-27T20:29:15.819" v="710" actId="700"/>
          <ac:spMkLst>
            <pc:docMk/>
            <pc:sldMk cId="3900286606" sldId="264"/>
            <ac:spMk id="2" creationId="{AC07E445-D197-1E6A-6F77-C0ACB71D1695}"/>
          </ac:spMkLst>
        </pc:spChg>
        <pc:spChg chg="del mod ord">
          <ac:chgData name="Simran Bansal" userId="1b9cf09c5e1df557" providerId="LiveId" clId="{DB8AB9E3-7E0E-4A7D-B9FD-6E56C31FE1F1}" dt="2024-02-27T20:29:15.819" v="710" actId="700"/>
          <ac:spMkLst>
            <pc:docMk/>
            <pc:sldMk cId="3900286606" sldId="264"/>
            <ac:spMk id="3" creationId="{54AA5DB6-25CD-685A-6617-DB13530DD6DA}"/>
          </ac:spMkLst>
        </pc:spChg>
        <pc:spChg chg="add mod ord">
          <ac:chgData name="Simran Bansal" userId="1b9cf09c5e1df557" providerId="LiveId" clId="{DB8AB9E3-7E0E-4A7D-B9FD-6E56C31FE1F1}" dt="2024-02-27T20:32:17.600" v="893" actId="20577"/>
          <ac:spMkLst>
            <pc:docMk/>
            <pc:sldMk cId="3900286606" sldId="264"/>
            <ac:spMk id="4" creationId="{0592AF40-FBA0-1707-01DF-4BE5D9291D3B}"/>
          </ac:spMkLst>
        </pc:spChg>
        <pc:spChg chg="add mod ord">
          <ac:chgData name="Simran Bansal" userId="1b9cf09c5e1df557" providerId="LiveId" clId="{DB8AB9E3-7E0E-4A7D-B9FD-6E56C31FE1F1}" dt="2024-02-29T20:10:54.705" v="2139" actId="20577"/>
          <ac:spMkLst>
            <pc:docMk/>
            <pc:sldMk cId="3900286606" sldId="264"/>
            <ac:spMk id="5" creationId="{F13C16AE-B57F-00D6-76C8-64D27623E54E}"/>
          </ac:spMkLst>
        </pc:spChg>
        <pc:spChg chg="add mod ord">
          <ac:chgData name="Simran Bansal" userId="1b9cf09c5e1df557" providerId="LiveId" clId="{DB8AB9E3-7E0E-4A7D-B9FD-6E56C31FE1F1}" dt="2024-02-27T20:31:07.974" v="875" actId="20577"/>
          <ac:spMkLst>
            <pc:docMk/>
            <pc:sldMk cId="3900286606" sldId="264"/>
            <ac:spMk id="6" creationId="{8CB577A1-B6CC-6A62-C513-B8005BA3860F}"/>
          </ac:spMkLst>
        </pc:spChg>
        <pc:spChg chg="add mod ord">
          <ac:chgData name="Simran Bansal" userId="1b9cf09c5e1df557" providerId="LiveId" clId="{DB8AB9E3-7E0E-4A7D-B9FD-6E56C31FE1F1}" dt="2024-02-29T20:11:03.327" v="2154" actId="20577"/>
          <ac:spMkLst>
            <pc:docMk/>
            <pc:sldMk cId="3900286606" sldId="264"/>
            <ac:spMk id="7" creationId="{2CB5E0C1-39EA-C85C-E409-3599BEECE2F1}"/>
          </ac:spMkLst>
        </pc:spChg>
        <pc:spChg chg="add mod ord">
          <ac:chgData name="Simran Bansal" userId="1b9cf09c5e1df557" providerId="LiveId" clId="{DB8AB9E3-7E0E-4A7D-B9FD-6E56C31FE1F1}" dt="2024-02-27T20:30:27.700" v="801" actId="20577"/>
          <ac:spMkLst>
            <pc:docMk/>
            <pc:sldMk cId="3900286606" sldId="264"/>
            <ac:spMk id="8" creationId="{D0E7D4BF-DC73-A886-05A1-DCEEAA63B9F1}"/>
          </ac:spMkLst>
        </pc:spChg>
      </pc:sldChg>
      <pc:sldChg chg="addSp delSp modSp new del mod modClrScheme chgLayout">
        <pc:chgData name="Simran Bansal" userId="1b9cf09c5e1df557" providerId="LiveId" clId="{DB8AB9E3-7E0E-4A7D-B9FD-6E56C31FE1F1}" dt="2024-02-29T22:27:45.771" v="2452" actId="47"/>
        <pc:sldMkLst>
          <pc:docMk/>
          <pc:sldMk cId="1965159366" sldId="265"/>
        </pc:sldMkLst>
        <pc:spChg chg="del mod ord">
          <ac:chgData name="Simran Bansal" userId="1b9cf09c5e1df557" providerId="LiveId" clId="{DB8AB9E3-7E0E-4A7D-B9FD-6E56C31FE1F1}" dt="2024-02-27T20:32:55.727" v="895" actId="700"/>
          <ac:spMkLst>
            <pc:docMk/>
            <pc:sldMk cId="1965159366" sldId="265"/>
            <ac:spMk id="2" creationId="{DE5FE6C8-EE25-064E-3E49-1F09A8AD461F}"/>
          </ac:spMkLst>
        </pc:spChg>
        <pc:spChg chg="del mod ord">
          <ac:chgData name="Simran Bansal" userId="1b9cf09c5e1df557" providerId="LiveId" clId="{DB8AB9E3-7E0E-4A7D-B9FD-6E56C31FE1F1}" dt="2024-02-27T20:32:55.727" v="895" actId="700"/>
          <ac:spMkLst>
            <pc:docMk/>
            <pc:sldMk cId="1965159366" sldId="265"/>
            <ac:spMk id="3" creationId="{E4DC929C-49DA-9F39-40D8-8CE6FFFCF9C8}"/>
          </ac:spMkLst>
        </pc:spChg>
        <pc:spChg chg="del">
          <ac:chgData name="Simran Bansal" userId="1b9cf09c5e1df557" providerId="LiveId" clId="{DB8AB9E3-7E0E-4A7D-B9FD-6E56C31FE1F1}" dt="2024-02-27T20:32:55.727" v="895" actId="700"/>
          <ac:spMkLst>
            <pc:docMk/>
            <pc:sldMk cId="1965159366" sldId="265"/>
            <ac:spMk id="4" creationId="{25CCE68D-96C8-89E2-3A7F-367610E045EC}"/>
          </ac:spMkLst>
        </pc:spChg>
        <pc:spChg chg="del">
          <ac:chgData name="Simran Bansal" userId="1b9cf09c5e1df557" providerId="LiveId" clId="{DB8AB9E3-7E0E-4A7D-B9FD-6E56C31FE1F1}" dt="2024-02-27T20:32:55.727" v="895" actId="700"/>
          <ac:spMkLst>
            <pc:docMk/>
            <pc:sldMk cId="1965159366" sldId="265"/>
            <ac:spMk id="5" creationId="{D1FFC413-ED88-1D6E-5FCE-FEBC4915E4D2}"/>
          </ac:spMkLst>
        </pc:spChg>
        <pc:spChg chg="del">
          <ac:chgData name="Simran Bansal" userId="1b9cf09c5e1df557" providerId="LiveId" clId="{DB8AB9E3-7E0E-4A7D-B9FD-6E56C31FE1F1}" dt="2024-02-27T20:32:55.727" v="895" actId="700"/>
          <ac:spMkLst>
            <pc:docMk/>
            <pc:sldMk cId="1965159366" sldId="265"/>
            <ac:spMk id="6" creationId="{BB946A0D-4531-7A18-C1CA-26E5F78D581A}"/>
          </ac:spMkLst>
        </pc:spChg>
        <pc:spChg chg="add del mod ord">
          <ac:chgData name="Simran Bansal" userId="1b9cf09c5e1df557" providerId="LiveId" clId="{DB8AB9E3-7E0E-4A7D-B9FD-6E56C31FE1F1}" dt="2024-02-27T20:32:59.274" v="896" actId="700"/>
          <ac:spMkLst>
            <pc:docMk/>
            <pc:sldMk cId="1965159366" sldId="265"/>
            <ac:spMk id="7" creationId="{4A3A9F46-9C2E-7B0A-B872-2410EA487896}"/>
          </ac:spMkLst>
        </pc:spChg>
        <pc:spChg chg="add del mod ord">
          <ac:chgData name="Simran Bansal" userId="1b9cf09c5e1df557" providerId="LiveId" clId="{DB8AB9E3-7E0E-4A7D-B9FD-6E56C31FE1F1}" dt="2024-02-27T20:32:59.274" v="896" actId="700"/>
          <ac:spMkLst>
            <pc:docMk/>
            <pc:sldMk cId="1965159366" sldId="265"/>
            <ac:spMk id="8" creationId="{010D2661-CBFB-E654-8E65-C1F55BAE36E5}"/>
          </ac:spMkLst>
        </pc:spChg>
        <pc:spChg chg="add mod ord">
          <ac:chgData name="Simran Bansal" userId="1b9cf09c5e1df557" providerId="LiveId" clId="{DB8AB9E3-7E0E-4A7D-B9FD-6E56C31FE1F1}" dt="2024-02-29T20:11:17.062" v="2162" actId="20577"/>
          <ac:spMkLst>
            <pc:docMk/>
            <pc:sldMk cId="1965159366" sldId="265"/>
            <ac:spMk id="9" creationId="{0C43B2F5-D73D-379C-E9BC-01D96DFE23C8}"/>
          </ac:spMkLst>
        </pc:spChg>
        <pc:spChg chg="add mod ord">
          <ac:chgData name="Simran Bansal" userId="1b9cf09c5e1df557" providerId="LiveId" clId="{DB8AB9E3-7E0E-4A7D-B9FD-6E56C31FE1F1}" dt="2024-02-27T20:33:57.545" v="1049" actId="20577"/>
          <ac:spMkLst>
            <pc:docMk/>
            <pc:sldMk cId="1965159366" sldId="265"/>
            <ac:spMk id="10" creationId="{2D0C7CED-42F0-4A02-560E-B8C8D64423C3}"/>
          </ac:spMkLst>
        </pc:spChg>
      </pc:sldChg>
      <pc:sldChg chg="addSp modSp new del mod">
        <pc:chgData name="Simran Bansal" userId="1b9cf09c5e1df557" providerId="LiveId" clId="{DB8AB9E3-7E0E-4A7D-B9FD-6E56C31FE1F1}" dt="2024-02-29T21:38:01.553" v="2321" actId="47"/>
        <pc:sldMkLst>
          <pc:docMk/>
          <pc:sldMk cId="774122464" sldId="266"/>
        </pc:sldMkLst>
        <pc:spChg chg="mod">
          <ac:chgData name="Simran Bansal" userId="1b9cf09c5e1df557" providerId="LiveId" clId="{DB8AB9E3-7E0E-4A7D-B9FD-6E56C31FE1F1}" dt="2024-02-27T20:51:53.554" v="1359" actId="20577"/>
          <ac:spMkLst>
            <pc:docMk/>
            <pc:sldMk cId="774122464" sldId="266"/>
            <ac:spMk id="2" creationId="{26C63760-BC34-1792-1CD6-FC3B8171D9F4}"/>
          </ac:spMkLst>
        </pc:spChg>
        <pc:spChg chg="mod">
          <ac:chgData name="Simran Bansal" userId="1b9cf09c5e1df557" providerId="LiveId" clId="{DB8AB9E3-7E0E-4A7D-B9FD-6E56C31FE1F1}" dt="2024-02-27T20:51:35.304" v="1336" actId="122"/>
          <ac:spMkLst>
            <pc:docMk/>
            <pc:sldMk cId="774122464" sldId="266"/>
            <ac:spMk id="3" creationId="{8CCB59D4-3EBA-2127-7CE1-0F3172AEF19F}"/>
          </ac:spMkLst>
        </pc:spChg>
        <pc:spChg chg="add mod">
          <ac:chgData name="Simran Bansal" userId="1b9cf09c5e1df557" providerId="LiveId" clId="{DB8AB9E3-7E0E-4A7D-B9FD-6E56C31FE1F1}" dt="2024-02-29T20:12:25.704" v="2164" actId="1076"/>
          <ac:spMkLst>
            <pc:docMk/>
            <pc:sldMk cId="774122464" sldId="266"/>
            <ac:spMk id="4" creationId="{14152CBE-1C7A-7B11-838D-5527037D39CF}"/>
          </ac:spMkLst>
        </pc:spChg>
      </pc:sldChg>
      <pc:sldChg chg="addSp modSp new del mod">
        <pc:chgData name="Simran Bansal" userId="1b9cf09c5e1df557" providerId="LiveId" clId="{DB8AB9E3-7E0E-4A7D-B9FD-6E56C31FE1F1}" dt="2024-02-29T21:36:12.347" v="2285" actId="47"/>
        <pc:sldMkLst>
          <pc:docMk/>
          <pc:sldMk cId="1714792802" sldId="267"/>
        </pc:sldMkLst>
        <pc:spChg chg="mod">
          <ac:chgData name="Simran Bansal" userId="1b9cf09c5e1df557" providerId="LiveId" clId="{DB8AB9E3-7E0E-4A7D-B9FD-6E56C31FE1F1}" dt="2024-02-29T21:33:01.166" v="2238" actId="20577"/>
          <ac:spMkLst>
            <pc:docMk/>
            <pc:sldMk cId="1714792802" sldId="267"/>
            <ac:spMk id="2" creationId="{78C48FA5-56D4-926F-52BA-57368B450EA4}"/>
          </ac:spMkLst>
        </pc:spChg>
        <pc:spChg chg="mod">
          <ac:chgData name="Simran Bansal" userId="1b9cf09c5e1df557" providerId="LiveId" clId="{DB8AB9E3-7E0E-4A7D-B9FD-6E56C31FE1F1}" dt="2024-02-29T21:33:05.744" v="2239" actId="20577"/>
          <ac:spMkLst>
            <pc:docMk/>
            <pc:sldMk cId="1714792802" sldId="267"/>
            <ac:spMk id="3" creationId="{15664F18-E2EC-4A4F-3E2F-7737C8A0E80D}"/>
          </ac:spMkLst>
        </pc:spChg>
        <pc:spChg chg="add mod">
          <ac:chgData name="Simran Bansal" userId="1b9cf09c5e1df557" providerId="LiveId" clId="{DB8AB9E3-7E0E-4A7D-B9FD-6E56C31FE1F1}" dt="2024-02-29T20:19:52.897" v="2197" actId="20577"/>
          <ac:spMkLst>
            <pc:docMk/>
            <pc:sldMk cId="1714792802" sldId="267"/>
            <ac:spMk id="4" creationId="{EE739FF6-CE82-94D2-E699-E3C114733465}"/>
          </ac:spMkLst>
        </pc:spChg>
      </pc:sldChg>
      <pc:sldChg chg="addSp delSp modSp new del mod setBg modClrScheme delDesignElem chgLayout">
        <pc:chgData name="Simran Bansal" userId="1b9cf09c5e1df557" providerId="LiveId" clId="{DB8AB9E3-7E0E-4A7D-B9FD-6E56C31FE1F1}" dt="2024-03-01T17:38:47.901" v="2796" actId="47"/>
        <pc:sldMkLst>
          <pc:docMk/>
          <pc:sldMk cId="755345427" sldId="268"/>
        </pc:sldMkLst>
        <pc:spChg chg="mod ord">
          <ac:chgData name="Simran Bansal" userId="1b9cf09c5e1df557" providerId="LiveId" clId="{DB8AB9E3-7E0E-4A7D-B9FD-6E56C31FE1F1}" dt="2024-02-29T22:28:14.677" v="2455" actId="700"/>
          <ac:spMkLst>
            <pc:docMk/>
            <pc:sldMk cId="755345427" sldId="268"/>
            <ac:spMk id="2" creationId="{1590E891-AB63-03CD-8711-294CFAAC0A70}"/>
          </ac:spMkLst>
        </pc:spChg>
        <pc:spChg chg="add del mod ord">
          <ac:chgData name="Simran Bansal" userId="1b9cf09c5e1df557" providerId="LiveId" clId="{DB8AB9E3-7E0E-4A7D-B9FD-6E56C31FE1F1}" dt="2024-02-29T22:29:22.222" v="2471" actId="478"/>
          <ac:spMkLst>
            <pc:docMk/>
            <pc:sldMk cId="755345427" sldId="268"/>
            <ac:spMk id="3" creationId="{A24F0601-37E4-9B84-FF4D-1DA9CBAB0381}"/>
          </ac:spMkLst>
        </pc:spChg>
        <pc:spChg chg="add del mod">
          <ac:chgData name="Simran Bansal" userId="1b9cf09c5e1df557" providerId="LiveId" clId="{DB8AB9E3-7E0E-4A7D-B9FD-6E56C31FE1F1}" dt="2024-02-29T21:37:14.615" v="2294" actId="478"/>
          <ac:spMkLst>
            <pc:docMk/>
            <pc:sldMk cId="755345427" sldId="268"/>
            <ac:spMk id="4" creationId="{821664B2-E6E1-C0E4-500A-16FB76D8C443}"/>
          </ac:spMkLst>
        </pc:spChg>
        <pc:spChg chg="add del mod ord">
          <ac:chgData name="Simran Bansal" userId="1b9cf09c5e1df557" providerId="LiveId" clId="{DB8AB9E3-7E0E-4A7D-B9FD-6E56C31FE1F1}" dt="2024-02-29T22:28:14.677" v="2455" actId="700"/>
          <ac:spMkLst>
            <pc:docMk/>
            <pc:sldMk cId="755345427" sldId="268"/>
            <ac:spMk id="4" creationId="{875FE18F-B1A8-EB05-09FA-6B63F8A53831}"/>
          </ac:spMkLst>
        </pc:spChg>
        <pc:spChg chg="add del mod">
          <ac:chgData name="Simran Bansal" userId="1b9cf09c5e1df557" providerId="LiveId" clId="{DB8AB9E3-7E0E-4A7D-B9FD-6E56C31FE1F1}" dt="2024-02-29T22:27:43.284" v="2451" actId="478"/>
          <ac:spMkLst>
            <pc:docMk/>
            <pc:sldMk cId="755345427" sldId="268"/>
            <ac:spMk id="5" creationId="{3202BB30-687A-BEE2-C728-B9E22A82B316}"/>
          </ac:spMkLst>
        </pc:spChg>
        <pc:spChg chg="add del mod">
          <ac:chgData name="Simran Bansal" userId="1b9cf09c5e1df557" providerId="LiveId" clId="{DB8AB9E3-7E0E-4A7D-B9FD-6E56C31FE1F1}" dt="2024-02-29T22:28:32.601" v="2459" actId="478"/>
          <ac:spMkLst>
            <pc:docMk/>
            <pc:sldMk cId="755345427" sldId="268"/>
            <ac:spMk id="7" creationId="{13E82BCE-1DC1-0258-985E-275802FFA7B1}"/>
          </ac:spMkLst>
        </pc:spChg>
        <pc:spChg chg="add mod">
          <ac:chgData name="Simran Bansal" userId="1b9cf09c5e1df557" providerId="LiveId" clId="{DB8AB9E3-7E0E-4A7D-B9FD-6E56C31FE1F1}" dt="2024-02-29T22:28:31.774" v="2458"/>
          <ac:spMkLst>
            <pc:docMk/>
            <pc:sldMk cId="755345427" sldId="268"/>
            <ac:spMk id="8" creationId="{EF575ABB-EAAA-63B8-C94A-184EBDE188F7}"/>
          </ac:spMkLst>
        </pc:spChg>
        <pc:spChg chg="add del">
          <ac:chgData name="Simran Bansal" userId="1b9cf09c5e1df557" providerId="LiveId" clId="{DB8AB9E3-7E0E-4A7D-B9FD-6E56C31FE1F1}" dt="2024-03-01T17:30:47.874" v="2736"/>
          <ac:spMkLst>
            <pc:docMk/>
            <pc:sldMk cId="755345427" sldId="268"/>
            <ac:spMk id="9" creationId="{21739CA5-F0F5-48E1-8E8C-F24B71827E46}"/>
          </ac:spMkLst>
        </pc:spChg>
        <pc:spChg chg="add mod">
          <ac:chgData name="Simran Bansal" userId="1b9cf09c5e1df557" providerId="LiveId" clId="{DB8AB9E3-7E0E-4A7D-B9FD-6E56C31FE1F1}" dt="2024-02-29T22:28:31.774" v="2458"/>
          <ac:spMkLst>
            <pc:docMk/>
            <pc:sldMk cId="755345427" sldId="268"/>
            <ac:spMk id="10" creationId="{ACFFEB66-DF8E-5CBD-B0AC-8DE6ECD850C2}"/>
          </ac:spMkLst>
        </pc:spChg>
        <pc:spChg chg="add del">
          <ac:chgData name="Simran Bansal" userId="1b9cf09c5e1df557" providerId="LiveId" clId="{DB8AB9E3-7E0E-4A7D-B9FD-6E56C31FE1F1}" dt="2024-03-01T17:30:47.874" v="2736"/>
          <ac:spMkLst>
            <pc:docMk/>
            <pc:sldMk cId="755345427" sldId="268"/>
            <ac:spMk id="11" creationId="{3EAD2937-F230-41D4-B9C5-975B129BFC20}"/>
          </ac:spMkLst>
        </pc:spChg>
        <pc:spChg chg="add mod">
          <ac:chgData name="Simran Bansal" userId="1b9cf09c5e1df557" providerId="LiveId" clId="{DB8AB9E3-7E0E-4A7D-B9FD-6E56C31FE1F1}" dt="2024-02-29T22:28:31.774" v="2458"/>
          <ac:spMkLst>
            <pc:docMk/>
            <pc:sldMk cId="755345427" sldId="268"/>
            <ac:spMk id="12" creationId="{72110A15-99A6-29F2-3EDF-BE2B671F0C26}"/>
          </ac:spMkLst>
        </pc:spChg>
        <pc:spChg chg="add del">
          <ac:chgData name="Simran Bansal" userId="1b9cf09c5e1df557" providerId="LiveId" clId="{DB8AB9E3-7E0E-4A7D-B9FD-6E56C31FE1F1}" dt="2024-03-01T17:30:47.874" v="2736"/>
          <ac:spMkLst>
            <pc:docMk/>
            <pc:sldMk cId="755345427" sldId="268"/>
            <ac:spMk id="13" creationId="{CCD444A3-C338-4886-B7F1-4BA2AF46EB64}"/>
          </ac:spMkLst>
        </pc:spChg>
        <pc:spChg chg="add mod">
          <ac:chgData name="Simran Bansal" userId="1b9cf09c5e1df557" providerId="LiveId" clId="{DB8AB9E3-7E0E-4A7D-B9FD-6E56C31FE1F1}" dt="2024-02-29T22:28:31.774" v="2458"/>
          <ac:spMkLst>
            <pc:docMk/>
            <pc:sldMk cId="755345427" sldId="268"/>
            <ac:spMk id="14" creationId="{9C470055-6CCF-FA06-DB83-2EA4D1A8BAB6}"/>
          </ac:spMkLst>
        </pc:spChg>
        <pc:spChg chg="add mod">
          <ac:chgData name="Simran Bansal" userId="1b9cf09c5e1df557" providerId="LiveId" clId="{DB8AB9E3-7E0E-4A7D-B9FD-6E56C31FE1F1}" dt="2024-02-29T22:30:04.253" v="2480" actId="403"/>
          <ac:spMkLst>
            <pc:docMk/>
            <pc:sldMk cId="755345427" sldId="268"/>
            <ac:spMk id="15" creationId="{0B293D8A-7492-9249-E4E7-B9EB32FDFFCE}"/>
          </ac:spMkLst>
        </pc:spChg>
        <pc:spChg chg="add mod">
          <ac:chgData name="Simran Bansal" userId="1b9cf09c5e1df557" providerId="LiveId" clId="{DB8AB9E3-7E0E-4A7D-B9FD-6E56C31FE1F1}" dt="2024-02-29T22:29:56.688" v="2479" actId="404"/>
          <ac:spMkLst>
            <pc:docMk/>
            <pc:sldMk cId="755345427" sldId="268"/>
            <ac:spMk id="16" creationId="{5ADB12C2-B9D5-7895-D734-B4ACB14FC62F}"/>
          </ac:spMkLst>
        </pc:spChg>
        <pc:spChg chg="add mod">
          <ac:chgData name="Simran Bansal" userId="1b9cf09c5e1df557" providerId="LiveId" clId="{DB8AB9E3-7E0E-4A7D-B9FD-6E56C31FE1F1}" dt="2024-02-29T22:30:06.724" v="2481" actId="403"/>
          <ac:spMkLst>
            <pc:docMk/>
            <pc:sldMk cId="755345427" sldId="268"/>
            <ac:spMk id="17" creationId="{5D5504F3-55B6-BE4E-1334-C730D873EC8C}"/>
          </ac:spMkLst>
        </pc:spChg>
        <pc:spChg chg="add mod">
          <ac:chgData name="Simran Bansal" userId="1b9cf09c5e1df557" providerId="LiveId" clId="{DB8AB9E3-7E0E-4A7D-B9FD-6E56C31FE1F1}" dt="2024-02-29T22:29:56.688" v="2479" actId="404"/>
          <ac:spMkLst>
            <pc:docMk/>
            <pc:sldMk cId="755345427" sldId="268"/>
            <ac:spMk id="18" creationId="{70B38549-B190-72BC-7EC4-0336040CED9D}"/>
          </ac:spMkLst>
        </pc:spChg>
        <pc:spChg chg="add del mod">
          <ac:chgData name="Simran Bansal" userId="1b9cf09c5e1df557" providerId="LiveId" clId="{DB8AB9E3-7E0E-4A7D-B9FD-6E56C31FE1F1}" dt="2024-02-29T22:29:05.546" v="2467" actId="478"/>
          <ac:spMkLst>
            <pc:docMk/>
            <pc:sldMk cId="755345427" sldId="268"/>
            <ac:spMk id="21" creationId="{4464CD25-7C15-F15C-2B05-136EFE320736}"/>
          </ac:spMkLst>
        </pc:spChg>
        <pc:spChg chg="add del mod">
          <ac:chgData name="Simran Bansal" userId="1b9cf09c5e1df557" providerId="LiveId" clId="{DB8AB9E3-7E0E-4A7D-B9FD-6E56C31FE1F1}" dt="2024-02-29T22:29:26.135" v="2472" actId="478"/>
          <ac:spMkLst>
            <pc:docMk/>
            <pc:sldMk cId="755345427" sldId="268"/>
            <ac:spMk id="23" creationId="{0E15D5C7-7F96-EBB0-64D9-66E1C7E719C9}"/>
          </ac:spMkLst>
        </pc:spChg>
        <pc:grpChg chg="add mod ord">
          <ac:chgData name="Simran Bansal" userId="1b9cf09c5e1df557" providerId="LiveId" clId="{DB8AB9E3-7E0E-4A7D-B9FD-6E56C31FE1F1}" dt="2024-02-29T22:29:44.841" v="2475" actId="14100"/>
          <ac:grpSpMkLst>
            <pc:docMk/>
            <pc:sldMk cId="755345427" sldId="268"/>
            <ac:grpSpMk id="19" creationId="{2C8AA03E-C61E-72BC-8D15-7E11206215F4}"/>
          </ac:grpSpMkLst>
        </pc:grpChg>
      </pc:sldChg>
      <pc:sldChg chg="addSp delSp modSp new add del mod ord">
        <pc:chgData name="Simran Bansal" userId="1b9cf09c5e1df557" providerId="LiveId" clId="{DB8AB9E3-7E0E-4A7D-B9FD-6E56C31FE1F1}" dt="2024-02-29T22:26:24.038" v="2445" actId="47"/>
        <pc:sldMkLst>
          <pc:docMk/>
          <pc:sldMk cId="2014331673" sldId="269"/>
        </pc:sldMkLst>
        <pc:spChg chg="mod">
          <ac:chgData name="Simran Bansal" userId="1b9cf09c5e1df557" providerId="LiveId" clId="{DB8AB9E3-7E0E-4A7D-B9FD-6E56C31FE1F1}" dt="2024-02-28T19:08:20.756" v="1572" actId="20577"/>
          <ac:spMkLst>
            <pc:docMk/>
            <pc:sldMk cId="2014331673" sldId="269"/>
            <ac:spMk id="2" creationId="{88D94EFB-4E8D-4901-55E6-33D8171D403E}"/>
          </ac:spMkLst>
        </pc:spChg>
        <pc:spChg chg="mod">
          <ac:chgData name="Simran Bansal" userId="1b9cf09c5e1df557" providerId="LiveId" clId="{DB8AB9E3-7E0E-4A7D-B9FD-6E56C31FE1F1}" dt="2024-02-28T19:34:47.793" v="2024" actId="1076"/>
          <ac:spMkLst>
            <pc:docMk/>
            <pc:sldMk cId="2014331673" sldId="269"/>
            <ac:spMk id="3" creationId="{22B67EF4-3BC6-311C-3F6F-BF2EFE4DFDC7}"/>
          </ac:spMkLst>
        </pc:spChg>
        <pc:spChg chg="add del mod">
          <ac:chgData name="Simran Bansal" userId="1b9cf09c5e1df557" providerId="LiveId" clId="{DB8AB9E3-7E0E-4A7D-B9FD-6E56C31FE1F1}" dt="2024-02-29T21:34:27.872" v="2269" actId="478"/>
          <ac:spMkLst>
            <pc:docMk/>
            <pc:sldMk cId="2014331673" sldId="269"/>
            <ac:spMk id="4" creationId="{1D63836B-C611-87FA-2A54-B19A532A52E1}"/>
          </ac:spMkLst>
        </pc:spChg>
        <pc:spChg chg="add mod">
          <ac:chgData name="Simran Bansal" userId="1b9cf09c5e1df557" providerId="LiveId" clId="{DB8AB9E3-7E0E-4A7D-B9FD-6E56C31FE1F1}" dt="2024-02-29T21:34:30.919" v="2272" actId="20577"/>
          <ac:spMkLst>
            <pc:docMk/>
            <pc:sldMk cId="2014331673" sldId="269"/>
            <ac:spMk id="5" creationId="{077DC1DD-B367-C35C-2F6C-3342C8C1A46B}"/>
          </ac:spMkLst>
        </pc:spChg>
      </pc:sldChg>
      <pc:sldChg chg="modSp new del mod">
        <pc:chgData name="Simran Bansal" userId="1b9cf09c5e1df557" providerId="LiveId" clId="{DB8AB9E3-7E0E-4A7D-B9FD-6E56C31FE1F1}" dt="2024-02-28T19:42:07.164" v="2087" actId="47"/>
        <pc:sldMkLst>
          <pc:docMk/>
          <pc:sldMk cId="2263860479" sldId="270"/>
        </pc:sldMkLst>
        <pc:spChg chg="mod">
          <ac:chgData name="Simran Bansal" userId="1b9cf09c5e1df557" providerId="LiveId" clId="{DB8AB9E3-7E0E-4A7D-B9FD-6E56C31FE1F1}" dt="2024-02-28T18:33:54.744" v="1519" actId="27636"/>
          <ac:spMkLst>
            <pc:docMk/>
            <pc:sldMk cId="2263860479" sldId="270"/>
            <ac:spMk id="3" creationId="{E9D2D9BC-1E0D-3DE7-55BC-F82FB683A02C}"/>
          </ac:spMkLst>
        </pc:spChg>
      </pc:sldChg>
      <pc:sldChg chg="modSp new del mod">
        <pc:chgData name="Simran Bansal" userId="1b9cf09c5e1df557" providerId="LiveId" clId="{DB8AB9E3-7E0E-4A7D-B9FD-6E56C31FE1F1}" dt="2024-02-28T19:42:07.164" v="2087" actId="47"/>
        <pc:sldMkLst>
          <pc:docMk/>
          <pc:sldMk cId="3686282002" sldId="271"/>
        </pc:sldMkLst>
        <pc:spChg chg="mod">
          <ac:chgData name="Simran Bansal" userId="1b9cf09c5e1df557" providerId="LiveId" clId="{DB8AB9E3-7E0E-4A7D-B9FD-6E56C31FE1F1}" dt="2024-02-28T18:33:28.119" v="1509" actId="27636"/>
          <ac:spMkLst>
            <pc:docMk/>
            <pc:sldMk cId="3686282002" sldId="271"/>
            <ac:spMk id="3" creationId="{393FC408-E303-79A2-9998-BA5C32F00B9C}"/>
          </ac:spMkLst>
        </pc:spChg>
      </pc:sldChg>
      <pc:sldChg chg="modSp new del mod">
        <pc:chgData name="Simran Bansal" userId="1b9cf09c5e1df557" providerId="LiveId" clId="{DB8AB9E3-7E0E-4A7D-B9FD-6E56C31FE1F1}" dt="2024-02-28T19:42:07.164" v="2087" actId="47"/>
        <pc:sldMkLst>
          <pc:docMk/>
          <pc:sldMk cId="4102076191" sldId="272"/>
        </pc:sldMkLst>
        <pc:spChg chg="mod">
          <ac:chgData name="Simran Bansal" userId="1b9cf09c5e1df557" providerId="LiveId" clId="{DB8AB9E3-7E0E-4A7D-B9FD-6E56C31FE1F1}" dt="2024-02-28T18:33:40.353" v="1513"/>
          <ac:spMkLst>
            <pc:docMk/>
            <pc:sldMk cId="4102076191" sldId="272"/>
            <ac:spMk id="3" creationId="{59BCA8B9-EA70-CE0F-A207-D91D0EB99590}"/>
          </ac:spMkLst>
        </pc:spChg>
      </pc:sldChg>
      <pc:sldChg chg="modSp new del mod">
        <pc:chgData name="Simran Bansal" userId="1b9cf09c5e1df557" providerId="LiveId" clId="{DB8AB9E3-7E0E-4A7D-B9FD-6E56C31FE1F1}" dt="2024-02-28T19:42:07.164" v="2087" actId="47"/>
        <pc:sldMkLst>
          <pc:docMk/>
          <pc:sldMk cId="1179165513" sldId="273"/>
        </pc:sldMkLst>
        <pc:spChg chg="mod">
          <ac:chgData name="Simran Bansal" userId="1b9cf09c5e1df557" providerId="LiveId" clId="{DB8AB9E3-7E0E-4A7D-B9FD-6E56C31FE1F1}" dt="2024-02-28T18:33:48.916" v="1517"/>
          <ac:spMkLst>
            <pc:docMk/>
            <pc:sldMk cId="1179165513" sldId="273"/>
            <ac:spMk id="3" creationId="{C412A056-8054-3818-51C7-9885D9E90A95}"/>
          </ac:spMkLst>
        </pc:spChg>
      </pc:sldChg>
      <pc:sldChg chg="modSp new del mod">
        <pc:chgData name="Simran Bansal" userId="1b9cf09c5e1df557" providerId="LiveId" clId="{DB8AB9E3-7E0E-4A7D-B9FD-6E56C31FE1F1}" dt="2024-02-28T19:42:07.164" v="2087" actId="47"/>
        <pc:sldMkLst>
          <pc:docMk/>
          <pc:sldMk cId="662328597" sldId="274"/>
        </pc:sldMkLst>
        <pc:spChg chg="mod">
          <ac:chgData name="Simran Bansal" userId="1b9cf09c5e1df557" providerId="LiveId" clId="{DB8AB9E3-7E0E-4A7D-B9FD-6E56C31FE1F1}" dt="2024-02-28T18:33:57.994" v="1521"/>
          <ac:spMkLst>
            <pc:docMk/>
            <pc:sldMk cId="662328597" sldId="274"/>
            <ac:spMk id="3" creationId="{701EA8DF-29F4-4F0B-E05B-4163370A4B7E}"/>
          </ac:spMkLst>
        </pc:spChg>
      </pc:sldChg>
      <pc:sldChg chg="addSp delSp modSp new del mod">
        <pc:chgData name="Simran Bansal" userId="1b9cf09c5e1df557" providerId="LiveId" clId="{DB8AB9E3-7E0E-4A7D-B9FD-6E56C31FE1F1}" dt="2024-02-29T22:11:48.591" v="2363" actId="47"/>
        <pc:sldMkLst>
          <pc:docMk/>
          <pc:sldMk cId="1410364546" sldId="275"/>
        </pc:sldMkLst>
        <pc:spChg chg="mod">
          <ac:chgData name="Simran Bansal" userId="1b9cf09c5e1df557" providerId="LiveId" clId="{DB8AB9E3-7E0E-4A7D-B9FD-6E56C31FE1F1}" dt="2024-02-28T19:09:58.292" v="1602" actId="20577"/>
          <ac:spMkLst>
            <pc:docMk/>
            <pc:sldMk cId="1410364546" sldId="275"/>
            <ac:spMk id="2" creationId="{4329403A-CD7B-C1FB-E382-E578451FCD47}"/>
          </ac:spMkLst>
        </pc:spChg>
        <pc:spChg chg="add del mod">
          <ac:chgData name="Simran Bansal" userId="1b9cf09c5e1df557" providerId="LiveId" clId="{DB8AB9E3-7E0E-4A7D-B9FD-6E56C31FE1F1}" dt="2024-02-29T22:10:27.586" v="2329" actId="27636"/>
          <ac:spMkLst>
            <pc:docMk/>
            <pc:sldMk cId="1410364546" sldId="275"/>
            <ac:spMk id="3" creationId="{7C8FAB81-CDBE-9509-6492-CEF36363C820}"/>
          </ac:spMkLst>
        </pc:spChg>
        <pc:spChg chg="add mod">
          <ac:chgData name="Simran Bansal" userId="1b9cf09c5e1df557" providerId="LiveId" clId="{DB8AB9E3-7E0E-4A7D-B9FD-6E56C31FE1F1}" dt="2024-02-28T19:35:29.809" v="2044" actId="13926"/>
          <ac:spMkLst>
            <pc:docMk/>
            <pc:sldMk cId="1410364546" sldId="275"/>
            <ac:spMk id="4" creationId="{89DFD865-40C7-6916-C7DA-18DAC4E8A3E3}"/>
          </ac:spMkLst>
        </pc:spChg>
        <pc:spChg chg="add mod">
          <ac:chgData name="Simran Bansal" userId="1b9cf09c5e1df557" providerId="LiveId" clId="{DB8AB9E3-7E0E-4A7D-B9FD-6E56C31FE1F1}" dt="2024-02-28T19:10:02.292" v="1604"/>
          <ac:spMkLst>
            <pc:docMk/>
            <pc:sldMk cId="1410364546" sldId="275"/>
            <ac:spMk id="4" creationId="{EA7B0F5D-CFF4-FC2B-C15F-ADA23061ED21}"/>
          </ac:spMkLst>
        </pc:spChg>
        <pc:spChg chg="add">
          <ac:chgData name="Simran Bansal" userId="1b9cf09c5e1df557" providerId="LiveId" clId="{DB8AB9E3-7E0E-4A7D-B9FD-6E56C31FE1F1}" dt="2024-02-28T19:10:09.871" v="1610"/>
          <ac:spMkLst>
            <pc:docMk/>
            <pc:sldMk cId="1410364546" sldId="275"/>
            <ac:spMk id="5" creationId="{BF6DBC54-3E34-6B95-6714-DBD3E107197A}"/>
          </ac:spMkLst>
        </pc:spChg>
      </pc:sldChg>
      <pc:sldChg chg="addSp modSp new del mod">
        <pc:chgData name="Simran Bansal" userId="1b9cf09c5e1df557" providerId="LiveId" clId="{DB8AB9E3-7E0E-4A7D-B9FD-6E56C31FE1F1}" dt="2024-02-29T22:27:08.397" v="2446" actId="47"/>
        <pc:sldMkLst>
          <pc:docMk/>
          <pc:sldMk cId="172286032" sldId="276"/>
        </pc:sldMkLst>
        <pc:spChg chg="mod">
          <ac:chgData name="Simran Bansal" userId="1b9cf09c5e1df557" providerId="LiveId" clId="{DB8AB9E3-7E0E-4A7D-B9FD-6E56C31FE1F1}" dt="2024-02-28T19:36:02.467" v="2071" actId="20577"/>
          <ac:spMkLst>
            <pc:docMk/>
            <pc:sldMk cId="172286032" sldId="276"/>
            <ac:spMk id="2" creationId="{3F9DA8D5-7066-0A59-D4A4-7865B14E0B2F}"/>
          </ac:spMkLst>
        </pc:spChg>
        <pc:spChg chg="mod">
          <ac:chgData name="Simran Bansal" userId="1b9cf09c5e1df557" providerId="LiveId" clId="{DB8AB9E3-7E0E-4A7D-B9FD-6E56C31FE1F1}" dt="2024-02-28T19:12:53.812" v="1615" actId="27636"/>
          <ac:spMkLst>
            <pc:docMk/>
            <pc:sldMk cId="172286032" sldId="276"/>
            <ac:spMk id="3" creationId="{846F654A-8A8F-4F53-8D58-946CCB8DFFA0}"/>
          </ac:spMkLst>
        </pc:spChg>
        <pc:spChg chg="add mod">
          <ac:chgData name="Simran Bansal" userId="1b9cf09c5e1df557" providerId="LiveId" clId="{DB8AB9E3-7E0E-4A7D-B9FD-6E56C31FE1F1}" dt="2024-02-28T19:36:14.932" v="2080" actId="13926"/>
          <ac:spMkLst>
            <pc:docMk/>
            <pc:sldMk cId="172286032" sldId="276"/>
            <ac:spMk id="4" creationId="{158769D6-E733-33FC-6395-C3B6C83CEA5A}"/>
          </ac:spMkLst>
        </pc:spChg>
      </pc:sldChg>
      <pc:sldChg chg="addSp delSp modSp new mod setBg">
        <pc:chgData name="Simran Bansal" userId="1b9cf09c5e1df557" providerId="LiveId" clId="{DB8AB9E3-7E0E-4A7D-B9FD-6E56C31FE1F1}" dt="2024-03-01T17:58:56.028" v="2936" actId="115"/>
        <pc:sldMkLst>
          <pc:docMk/>
          <pc:sldMk cId="1538067062" sldId="277"/>
        </pc:sldMkLst>
        <pc:spChg chg="mod">
          <ac:chgData name="Simran Bansal" userId="1b9cf09c5e1df557" providerId="LiveId" clId="{DB8AB9E3-7E0E-4A7D-B9FD-6E56C31FE1F1}" dt="2024-03-01T17:44:52.883" v="2842" actId="26606"/>
          <ac:spMkLst>
            <pc:docMk/>
            <pc:sldMk cId="1538067062" sldId="277"/>
            <ac:spMk id="2" creationId="{1AE6554F-8E58-7415-A853-FC898E4230A3}"/>
          </ac:spMkLst>
        </pc:spChg>
        <pc:spChg chg="add del mod">
          <ac:chgData name="Simran Bansal" userId="1b9cf09c5e1df557" providerId="LiveId" clId="{DB8AB9E3-7E0E-4A7D-B9FD-6E56C31FE1F1}" dt="2024-03-01T17:44:52.883" v="2842" actId="26606"/>
          <ac:spMkLst>
            <pc:docMk/>
            <pc:sldMk cId="1538067062" sldId="277"/>
            <ac:spMk id="3" creationId="{E6AB8975-CA47-E42F-76D3-95D2F6510600}"/>
          </ac:spMkLst>
        </pc:spChg>
        <pc:spChg chg="add">
          <ac:chgData name="Simran Bansal" userId="1b9cf09c5e1df557" providerId="LiveId" clId="{DB8AB9E3-7E0E-4A7D-B9FD-6E56C31FE1F1}" dt="2024-03-01T17:44:52.883" v="2842" actId="26606"/>
          <ac:spMkLst>
            <pc:docMk/>
            <pc:sldMk cId="1538067062" sldId="277"/>
            <ac:spMk id="8" creationId="{70DFC902-7D23-471A-B557-B6B6917D7A0D}"/>
          </ac:spMkLst>
        </pc:spChg>
        <pc:spChg chg="add del">
          <ac:chgData name="Simran Bansal" userId="1b9cf09c5e1df557" providerId="LiveId" clId="{DB8AB9E3-7E0E-4A7D-B9FD-6E56C31FE1F1}" dt="2024-03-01T17:44:52.867" v="2841" actId="26606"/>
          <ac:spMkLst>
            <pc:docMk/>
            <pc:sldMk cId="1538067062" sldId="277"/>
            <ac:spMk id="9" creationId="{70DFC902-7D23-471A-B557-B6B6917D7A0D}"/>
          </ac:spMkLst>
        </pc:spChg>
        <pc:spChg chg="add">
          <ac:chgData name="Simran Bansal" userId="1b9cf09c5e1df557" providerId="LiveId" clId="{DB8AB9E3-7E0E-4A7D-B9FD-6E56C31FE1F1}" dt="2024-03-01T17:44:52.883" v="2842" actId="26606"/>
          <ac:spMkLst>
            <pc:docMk/>
            <pc:sldMk cId="1538067062" sldId="277"/>
            <ac:spMk id="10" creationId="{A55D5633-D557-4DCA-982C-FF36EB7A1C00}"/>
          </ac:spMkLst>
        </pc:spChg>
        <pc:spChg chg="add del">
          <ac:chgData name="Simran Bansal" userId="1b9cf09c5e1df557" providerId="LiveId" clId="{DB8AB9E3-7E0E-4A7D-B9FD-6E56C31FE1F1}" dt="2024-03-01T17:44:52.867" v="2841" actId="26606"/>
          <ac:spMkLst>
            <pc:docMk/>
            <pc:sldMk cId="1538067062" sldId="277"/>
            <ac:spMk id="11" creationId="{A55D5633-D557-4DCA-982C-FF36EB7A1C00}"/>
          </ac:spMkLst>
        </pc:spChg>
        <pc:spChg chg="add">
          <ac:chgData name="Simran Bansal" userId="1b9cf09c5e1df557" providerId="LiveId" clId="{DB8AB9E3-7E0E-4A7D-B9FD-6E56C31FE1F1}" dt="2024-03-01T17:44:52.883" v="2842" actId="26606"/>
          <ac:spMkLst>
            <pc:docMk/>
            <pc:sldMk cId="1538067062" sldId="277"/>
            <ac:spMk id="12" creationId="{450D3AD2-FA80-415F-A9CE-54D884561CD7}"/>
          </ac:spMkLst>
        </pc:spChg>
        <pc:spChg chg="add del">
          <ac:chgData name="Simran Bansal" userId="1b9cf09c5e1df557" providerId="LiveId" clId="{DB8AB9E3-7E0E-4A7D-B9FD-6E56C31FE1F1}" dt="2024-03-01T17:51:25.875" v="2885" actId="26606"/>
          <ac:spMkLst>
            <pc:docMk/>
            <pc:sldMk cId="1538067062" sldId="277"/>
            <ac:spMk id="13" creationId="{E6AB8975-CA47-E42F-76D3-95D2F6510600}"/>
          </ac:spMkLst>
        </pc:spChg>
        <pc:graphicFrameChg chg="add del">
          <ac:chgData name="Simran Bansal" userId="1b9cf09c5e1df557" providerId="LiveId" clId="{DB8AB9E3-7E0E-4A7D-B9FD-6E56C31FE1F1}" dt="2024-03-01T17:44:52.867" v="2841" actId="26606"/>
          <ac:graphicFrameMkLst>
            <pc:docMk/>
            <pc:sldMk cId="1538067062" sldId="277"/>
            <ac:graphicFrameMk id="5" creationId="{AD446175-8042-585B-E735-BC07ECBBDE86}"/>
          </ac:graphicFrameMkLst>
        </pc:graphicFrameChg>
        <pc:graphicFrameChg chg="add mod modGraphic">
          <ac:chgData name="Simran Bansal" userId="1b9cf09c5e1df557" providerId="LiveId" clId="{DB8AB9E3-7E0E-4A7D-B9FD-6E56C31FE1F1}" dt="2024-03-01T17:58:56.028" v="2936" actId="115"/>
          <ac:graphicFrameMkLst>
            <pc:docMk/>
            <pc:sldMk cId="1538067062" sldId="277"/>
            <ac:graphicFrameMk id="15" creationId="{ABEF6E69-7B4E-6DE8-8E19-3A3DA86F1C05}"/>
          </ac:graphicFrameMkLst>
        </pc:graphicFrameChg>
      </pc:sldChg>
      <pc:sldChg chg="addSp modSp new del mod setBg">
        <pc:chgData name="Simran Bansal" userId="1b9cf09c5e1df557" providerId="LiveId" clId="{DB8AB9E3-7E0E-4A7D-B9FD-6E56C31FE1F1}" dt="2024-03-01T17:59:47.482" v="2947" actId="47"/>
        <pc:sldMkLst>
          <pc:docMk/>
          <pc:sldMk cId="3121290537" sldId="278"/>
        </pc:sldMkLst>
        <pc:spChg chg="mod">
          <ac:chgData name="Simran Bansal" userId="1b9cf09c5e1df557" providerId="LiveId" clId="{DB8AB9E3-7E0E-4A7D-B9FD-6E56C31FE1F1}" dt="2024-03-01T17:45:05.356" v="2843" actId="26606"/>
          <ac:spMkLst>
            <pc:docMk/>
            <pc:sldMk cId="3121290537" sldId="278"/>
            <ac:spMk id="2" creationId="{45079C7B-C16A-27A8-E07A-1043F3254F15}"/>
          </ac:spMkLst>
        </pc:spChg>
        <pc:spChg chg="mod">
          <ac:chgData name="Simran Bansal" userId="1b9cf09c5e1df557" providerId="LiveId" clId="{DB8AB9E3-7E0E-4A7D-B9FD-6E56C31FE1F1}" dt="2024-03-01T17:45:05.356" v="2843" actId="26606"/>
          <ac:spMkLst>
            <pc:docMk/>
            <pc:sldMk cId="3121290537" sldId="278"/>
            <ac:spMk id="3" creationId="{E1878B7A-0143-293F-BF4E-E815245C41B4}"/>
          </ac:spMkLst>
        </pc:spChg>
        <pc:spChg chg="add">
          <ac:chgData name="Simran Bansal" userId="1b9cf09c5e1df557" providerId="LiveId" clId="{DB8AB9E3-7E0E-4A7D-B9FD-6E56C31FE1F1}" dt="2024-03-01T17:45:05.356" v="2843" actId="26606"/>
          <ac:spMkLst>
            <pc:docMk/>
            <pc:sldMk cId="3121290537" sldId="278"/>
            <ac:spMk id="8" creationId="{70DFC902-7D23-471A-B557-B6B6917D7A0D}"/>
          </ac:spMkLst>
        </pc:spChg>
        <pc:spChg chg="add">
          <ac:chgData name="Simran Bansal" userId="1b9cf09c5e1df557" providerId="LiveId" clId="{DB8AB9E3-7E0E-4A7D-B9FD-6E56C31FE1F1}" dt="2024-03-01T17:45:05.356" v="2843" actId="26606"/>
          <ac:spMkLst>
            <pc:docMk/>
            <pc:sldMk cId="3121290537" sldId="278"/>
            <ac:spMk id="10" creationId="{A55D5633-D557-4DCA-982C-FF36EB7A1C00}"/>
          </ac:spMkLst>
        </pc:spChg>
        <pc:spChg chg="add">
          <ac:chgData name="Simran Bansal" userId="1b9cf09c5e1df557" providerId="LiveId" clId="{DB8AB9E3-7E0E-4A7D-B9FD-6E56C31FE1F1}" dt="2024-03-01T17:45:05.356" v="2843" actId="26606"/>
          <ac:spMkLst>
            <pc:docMk/>
            <pc:sldMk cId="3121290537" sldId="278"/>
            <ac:spMk id="12" creationId="{450D3AD2-FA80-415F-A9CE-54D884561CD7}"/>
          </ac:spMkLst>
        </pc:spChg>
      </pc:sldChg>
      <pc:sldChg chg="addSp delSp modSp new mod setBg addAnim modAnim">
        <pc:chgData name="Simran Bansal" userId="1b9cf09c5e1df557" providerId="LiveId" clId="{DB8AB9E3-7E0E-4A7D-B9FD-6E56C31FE1F1}" dt="2024-03-01T17:59:41.295" v="2946" actId="20577"/>
        <pc:sldMkLst>
          <pc:docMk/>
          <pc:sldMk cId="3024985335" sldId="279"/>
        </pc:sldMkLst>
        <pc:spChg chg="mod">
          <ac:chgData name="Simran Bansal" userId="1b9cf09c5e1df557" providerId="LiveId" clId="{DB8AB9E3-7E0E-4A7D-B9FD-6E56C31FE1F1}" dt="2024-03-01T17:59:41.295" v="2946" actId="20577"/>
          <ac:spMkLst>
            <pc:docMk/>
            <pc:sldMk cId="3024985335" sldId="279"/>
            <ac:spMk id="2" creationId="{387E1C37-4956-44BE-A600-D7478C137E58}"/>
          </ac:spMkLst>
        </pc:spChg>
        <pc:spChg chg="del mod">
          <ac:chgData name="Simran Bansal" userId="1b9cf09c5e1df557" providerId="LiveId" clId="{DB8AB9E3-7E0E-4A7D-B9FD-6E56C31FE1F1}" dt="2024-03-01T17:45:21.133" v="2846" actId="26606"/>
          <ac:spMkLst>
            <pc:docMk/>
            <pc:sldMk cId="3024985335" sldId="279"/>
            <ac:spMk id="3" creationId="{C8529362-12C1-712E-8F9F-5CAEFF73EF5F}"/>
          </ac:spMkLst>
        </pc:spChg>
        <pc:spChg chg="add del">
          <ac:chgData name="Simran Bansal" userId="1b9cf09c5e1df557" providerId="LiveId" clId="{DB8AB9E3-7E0E-4A7D-B9FD-6E56C31FE1F1}" dt="2024-03-01T17:45:38.155" v="2848" actId="26606"/>
          <ac:spMkLst>
            <pc:docMk/>
            <pc:sldMk cId="3024985335" sldId="279"/>
            <ac:spMk id="9" creationId="{4D60F200-5EB0-B223-2439-C96C67F0FEE1}"/>
          </ac:spMkLst>
        </pc:spChg>
        <pc:spChg chg="add del">
          <ac:chgData name="Simran Bansal" userId="1b9cf09c5e1df557" providerId="LiveId" clId="{DB8AB9E3-7E0E-4A7D-B9FD-6E56C31FE1F1}" dt="2024-03-01T17:45:38.155" v="2848" actId="26606"/>
          <ac:spMkLst>
            <pc:docMk/>
            <pc:sldMk cId="3024985335" sldId="279"/>
            <ac:spMk id="11" creationId="{A6567EA8-C72D-4B9B-D23F-6B2E9F9C9F47}"/>
          </ac:spMkLst>
        </pc:spChg>
        <pc:spChg chg="add del">
          <ac:chgData name="Simran Bansal" userId="1b9cf09c5e1df557" providerId="LiveId" clId="{DB8AB9E3-7E0E-4A7D-B9FD-6E56C31FE1F1}" dt="2024-03-01T17:45:38.155" v="2848" actId="26606"/>
          <ac:spMkLst>
            <pc:docMk/>
            <pc:sldMk cId="3024985335" sldId="279"/>
            <ac:spMk id="13" creationId="{FEFBFA78-9360-1E01-5448-6D5AE0A32601}"/>
          </ac:spMkLst>
        </pc:spChg>
        <pc:spChg chg="add del">
          <ac:chgData name="Simran Bansal" userId="1b9cf09c5e1df557" providerId="LiveId" clId="{DB8AB9E3-7E0E-4A7D-B9FD-6E56C31FE1F1}" dt="2024-03-01T17:45:38.155" v="2848" actId="26606"/>
          <ac:spMkLst>
            <pc:docMk/>
            <pc:sldMk cId="3024985335" sldId="279"/>
            <ac:spMk id="15" creationId="{1740453C-744F-DB3A-47EC-15EACE1DC117}"/>
          </ac:spMkLst>
        </pc:spChg>
        <pc:spChg chg="add del">
          <ac:chgData name="Simran Bansal" userId="1b9cf09c5e1df557" providerId="LiveId" clId="{DB8AB9E3-7E0E-4A7D-B9FD-6E56C31FE1F1}" dt="2024-03-01T17:45:38.155" v="2848" actId="26606"/>
          <ac:spMkLst>
            <pc:docMk/>
            <pc:sldMk cId="3024985335" sldId="279"/>
            <ac:spMk id="17" creationId="{B6924B03-77BD-EAE3-2854-43363FF8E6BB}"/>
          </ac:spMkLst>
        </pc:spChg>
        <pc:spChg chg="add">
          <ac:chgData name="Simran Bansal" userId="1b9cf09c5e1df557" providerId="LiveId" clId="{DB8AB9E3-7E0E-4A7D-B9FD-6E56C31FE1F1}" dt="2024-03-01T17:45:38.155" v="2848" actId="26606"/>
          <ac:spMkLst>
            <pc:docMk/>
            <pc:sldMk cId="3024985335" sldId="279"/>
            <ac:spMk id="22" creationId="{7B1AB9FE-36F5-4FD1-9850-DB5C5AD4828F}"/>
          </ac:spMkLst>
        </pc:spChg>
        <pc:spChg chg="add">
          <ac:chgData name="Simran Bansal" userId="1b9cf09c5e1df557" providerId="LiveId" clId="{DB8AB9E3-7E0E-4A7D-B9FD-6E56C31FE1F1}" dt="2024-03-01T17:45:38.155" v="2848" actId="26606"/>
          <ac:spMkLst>
            <pc:docMk/>
            <pc:sldMk cId="3024985335" sldId="279"/>
            <ac:spMk id="24" creationId="{F489C2E0-4895-4B72-85EA-7EE9FAFFDC7E}"/>
          </ac:spMkLst>
        </pc:spChg>
        <pc:picChg chg="add mod">
          <ac:chgData name="Simran Bansal" userId="1b9cf09c5e1df557" providerId="LiveId" clId="{DB8AB9E3-7E0E-4A7D-B9FD-6E56C31FE1F1}" dt="2024-03-01T17:45:38.155" v="2848" actId="26606"/>
          <ac:picMkLst>
            <pc:docMk/>
            <pc:sldMk cId="3024985335" sldId="279"/>
            <ac:picMk id="5" creationId="{9B6E9B73-DF4D-BF50-6662-528BB5E476D0}"/>
          </ac:picMkLst>
        </pc:picChg>
      </pc:sldChg>
      <pc:sldChg chg="addSp delSp modSp new mod setBg">
        <pc:chgData name="Simran Bansal" userId="1b9cf09c5e1df557" providerId="LiveId" clId="{DB8AB9E3-7E0E-4A7D-B9FD-6E56C31FE1F1}" dt="2024-03-01T17:45:32.210" v="2847" actId="26606"/>
        <pc:sldMkLst>
          <pc:docMk/>
          <pc:sldMk cId="487838578" sldId="280"/>
        </pc:sldMkLst>
        <pc:spChg chg="mod">
          <ac:chgData name="Simran Bansal" userId="1b9cf09c5e1df557" providerId="LiveId" clId="{DB8AB9E3-7E0E-4A7D-B9FD-6E56C31FE1F1}" dt="2024-03-01T17:45:32.210" v="2847" actId="26606"/>
          <ac:spMkLst>
            <pc:docMk/>
            <pc:sldMk cId="487838578" sldId="280"/>
            <ac:spMk id="2" creationId="{FE4335F8-BB37-4335-3BCE-42178CE9A9FD}"/>
          </ac:spMkLst>
        </pc:spChg>
        <pc:spChg chg="del mod">
          <ac:chgData name="Simran Bansal" userId="1b9cf09c5e1df557" providerId="LiveId" clId="{DB8AB9E3-7E0E-4A7D-B9FD-6E56C31FE1F1}" dt="2024-03-01T17:45:32.210" v="2847" actId="26606"/>
          <ac:spMkLst>
            <pc:docMk/>
            <pc:sldMk cId="487838578" sldId="280"/>
            <ac:spMk id="3" creationId="{0017204F-CE3D-8E20-BFB5-7759F976753F}"/>
          </ac:spMkLst>
        </pc:spChg>
        <pc:spChg chg="add">
          <ac:chgData name="Simran Bansal" userId="1b9cf09c5e1df557" providerId="LiveId" clId="{DB8AB9E3-7E0E-4A7D-B9FD-6E56C31FE1F1}" dt="2024-03-01T17:45:32.210" v="2847" actId="26606"/>
          <ac:spMkLst>
            <pc:docMk/>
            <pc:sldMk cId="487838578" sldId="280"/>
            <ac:spMk id="9" creationId="{7B1AB9FE-36F5-4FD1-9850-DB5C5AD4828F}"/>
          </ac:spMkLst>
        </pc:spChg>
        <pc:spChg chg="add">
          <ac:chgData name="Simran Bansal" userId="1b9cf09c5e1df557" providerId="LiveId" clId="{DB8AB9E3-7E0E-4A7D-B9FD-6E56C31FE1F1}" dt="2024-03-01T17:45:32.210" v="2847" actId="26606"/>
          <ac:spMkLst>
            <pc:docMk/>
            <pc:sldMk cId="487838578" sldId="280"/>
            <ac:spMk id="11" creationId="{F489C2E0-4895-4B72-85EA-7EE9FAFFDC7E}"/>
          </ac:spMkLst>
        </pc:spChg>
        <pc:picChg chg="add">
          <ac:chgData name="Simran Bansal" userId="1b9cf09c5e1df557" providerId="LiveId" clId="{DB8AB9E3-7E0E-4A7D-B9FD-6E56C31FE1F1}" dt="2024-03-01T17:45:32.210" v="2847" actId="26606"/>
          <ac:picMkLst>
            <pc:docMk/>
            <pc:sldMk cId="487838578" sldId="280"/>
            <ac:picMk id="5" creationId="{94B5EB06-C7DD-EB40-41D0-62FE82C0DE6A}"/>
          </ac:picMkLst>
        </pc:picChg>
      </pc:sldChg>
      <pc:sldChg chg="modSp new del mod ord">
        <pc:chgData name="Simran Bansal" userId="1b9cf09c5e1df557" providerId="LiveId" clId="{DB8AB9E3-7E0E-4A7D-B9FD-6E56C31FE1F1}" dt="2024-03-01T00:07:56.119" v="2577" actId="47"/>
        <pc:sldMkLst>
          <pc:docMk/>
          <pc:sldMk cId="4028513336" sldId="281"/>
        </pc:sldMkLst>
        <pc:spChg chg="mod">
          <ac:chgData name="Simran Bansal" userId="1b9cf09c5e1df557" providerId="LiveId" clId="{DB8AB9E3-7E0E-4A7D-B9FD-6E56C31FE1F1}" dt="2024-02-28T19:21:43.463" v="1898" actId="20577"/>
          <ac:spMkLst>
            <pc:docMk/>
            <pc:sldMk cId="4028513336" sldId="281"/>
            <ac:spMk id="2" creationId="{FA9F20AF-A2AB-B700-778F-9E7737DE0D54}"/>
          </ac:spMkLst>
        </pc:spChg>
        <pc:spChg chg="mod">
          <ac:chgData name="Simran Bansal" userId="1b9cf09c5e1df557" providerId="LiveId" clId="{DB8AB9E3-7E0E-4A7D-B9FD-6E56C31FE1F1}" dt="2024-02-28T19:25:41.930" v="1924" actId="20577"/>
          <ac:spMkLst>
            <pc:docMk/>
            <pc:sldMk cId="4028513336" sldId="281"/>
            <ac:spMk id="3" creationId="{D575679E-1023-3E0A-E4BC-4D2BE84C97F9}"/>
          </ac:spMkLst>
        </pc:spChg>
      </pc:sldChg>
      <pc:sldChg chg="addSp delSp modSp new del mod modClrScheme chgLayout">
        <pc:chgData name="Simran Bansal" userId="1b9cf09c5e1df557" providerId="LiveId" clId="{DB8AB9E3-7E0E-4A7D-B9FD-6E56C31FE1F1}" dt="2024-02-29T20:10:34.796" v="2125" actId="47"/>
        <pc:sldMkLst>
          <pc:docMk/>
          <pc:sldMk cId="3215498791" sldId="282"/>
        </pc:sldMkLst>
        <pc:spChg chg="del mod ord">
          <ac:chgData name="Simran Bansal" userId="1b9cf09c5e1df557" providerId="LiveId" clId="{DB8AB9E3-7E0E-4A7D-B9FD-6E56C31FE1F1}" dt="2024-02-28T19:30:56.881" v="1948" actId="700"/>
          <ac:spMkLst>
            <pc:docMk/>
            <pc:sldMk cId="3215498791" sldId="282"/>
            <ac:spMk id="2" creationId="{ACBA0E7B-834A-C8F3-254E-D7EDFCD54EC9}"/>
          </ac:spMkLst>
        </pc:spChg>
        <pc:spChg chg="del mod ord">
          <ac:chgData name="Simran Bansal" userId="1b9cf09c5e1df557" providerId="LiveId" clId="{DB8AB9E3-7E0E-4A7D-B9FD-6E56C31FE1F1}" dt="2024-02-28T19:30:56.881" v="1948" actId="700"/>
          <ac:spMkLst>
            <pc:docMk/>
            <pc:sldMk cId="3215498791" sldId="282"/>
            <ac:spMk id="3" creationId="{6A769A52-0264-EEEB-489E-F3F48B753F77}"/>
          </ac:spMkLst>
        </pc:spChg>
        <pc:spChg chg="add mod ord">
          <ac:chgData name="Simran Bansal" userId="1b9cf09c5e1df557" providerId="LiveId" clId="{DB8AB9E3-7E0E-4A7D-B9FD-6E56C31FE1F1}" dt="2024-02-28T19:32:05.391" v="1982" actId="20577"/>
          <ac:spMkLst>
            <pc:docMk/>
            <pc:sldMk cId="3215498791" sldId="282"/>
            <ac:spMk id="4" creationId="{F7571B8B-0DF3-5E40-53AF-324C9F5B1E44}"/>
          </ac:spMkLst>
        </pc:spChg>
        <pc:spChg chg="add mod ord">
          <ac:chgData name="Simran Bansal" userId="1b9cf09c5e1df557" providerId="LiveId" clId="{DB8AB9E3-7E0E-4A7D-B9FD-6E56C31FE1F1}" dt="2024-02-28T19:30:56.881" v="1948" actId="700"/>
          <ac:spMkLst>
            <pc:docMk/>
            <pc:sldMk cId="3215498791" sldId="282"/>
            <ac:spMk id="5" creationId="{3188EEE9-E05A-05DA-B65F-2145C6BA0042}"/>
          </ac:spMkLst>
        </pc:spChg>
      </pc:sldChg>
      <pc:sldChg chg="addSp delSp modSp new mod ord setBg modClrScheme addAnim delAnim modAnim delDesignElem chgLayout">
        <pc:chgData name="Simran Bansal" userId="1b9cf09c5e1df557" providerId="LiveId" clId="{DB8AB9E3-7E0E-4A7D-B9FD-6E56C31FE1F1}" dt="2024-03-01T17:46:02.114" v="2852"/>
        <pc:sldMkLst>
          <pc:docMk/>
          <pc:sldMk cId="2812419350" sldId="283"/>
        </pc:sldMkLst>
        <pc:spChg chg="del mod ord">
          <ac:chgData name="Simran Bansal" userId="1b9cf09c5e1df557" providerId="LiveId" clId="{DB8AB9E3-7E0E-4A7D-B9FD-6E56C31FE1F1}" dt="2024-02-28T19:31:32.759" v="1962" actId="700"/>
          <ac:spMkLst>
            <pc:docMk/>
            <pc:sldMk cId="2812419350" sldId="283"/>
            <ac:spMk id="2" creationId="{FC57E6E6-3340-8705-5DB0-D7F1EEE579C9}"/>
          </ac:spMkLst>
        </pc:spChg>
        <pc:spChg chg="del mod ord">
          <ac:chgData name="Simran Bansal" userId="1b9cf09c5e1df557" providerId="LiveId" clId="{DB8AB9E3-7E0E-4A7D-B9FD-6E56C31FE1F1}" dt="2024-02-28T19:31:32.759" v="1962" actId="700"/>
          <ac:spMkLst>
            <pc:docMk/>
            <pc:sldMk cId="2812419350" sldId="283"/>
            <ac:spMk id="3" creationId="{666B8A16-CDF6-01CF-6E33-A2ECE5323B9F}"/>
          </ac:spMkLst>
        </pc:spChg>
        <pc:spChg chg="add mod ord">
          <ac:chgData name="Simran Bansal" userId="1b9cf09c5e1df557" providerId="LiveId" clId="{DB8AB9E3-7E0E-4A7D-B9FD-6E56C31FE1F1}" dt="2024-03-01T17:30:54.242" v="2738" actId="26606"/>
          <ac:spMkLst>
            <pc:docMk/>
            <pc:sldMk cId="2812419350" sldId="283"/>
            <ac:spMk id="4" creationId="{7DE27805-E996-CC80-0355-C13B44AA2C48}"/>
          </ac:spMkLst>
        </pc:spChg>
        <pc:spChg chg="add mod ord">
          <ac:chgData name="Simran Bansal" userId="1b9cf09c5e1df557" providerId="LiveId" clId="{DB8AB9E3-7E0E-4A7D-B9FD-6E56C31FE1F1}" dt="2024-03-01T17:30:54.242" v="2738" actId="26606"/>
          <ac:spMkLst>
            <pc:docMk/>
            <pc:sldMk cId="2812419350" sldId="283"/>
            <ac:spMk id="5" creationId="{8FE6CD0B-3449-53B3-9AC1-6D414BE1A65A}"/>
          </ac:spMkLst>
        </pc:spChg>
        <pc:spChg chg="add del">
          <ac:chgData name="Simran Bansal" userId="1b9cf09c5e1df557" providerId="LiveId" clId="{DB8AB9E3-7E0E-4A7D-B9FD-6E56C31FE1F1}" dt="2024-03-01T17:30:46.749" v="2727" actId="26606"/>
          <ac:spMkLst>
            <pc:docMk/>
            <pc:sldMk cId="2812419350" sldId="283"/>
            <ac:spMk id="7" creationId="{C28D0172-F2E0-4763-9C35-F022664959D8}"/>
          </ac:spMkLst>
        </pc:spChg>
        <pc:spChg chg="add del">
          <ac:chgData name="Simran Bansal" userId="1b9cf09c5e1df557" providerId="LiveId" clId="{DB8AB9E3-7E0E-4A7D-B9FD-6E56C31FE1F1}" dt="2024-03-01T17:30:46.749" v="2727" actId="26606"/>
          <ac:spMkLst>
            <pc:docMk/>
            <pc:sldMk cId="2812419350" sldId="283"/>
            <ac:spMk id="8" creationId="{9F2851FB-E841-4509-8A6D-A416376EA380}"/>
          </ac:spMkLst>
        </pc:spChg>
        <pc:spChg chg="add del">
          <ac:chgData name="Simran Bansal" userId="1b9cf09c5e1df557" providerId="LiveId" clId="{DB8AB9E3-7E0E-4A7D-B9FD-6E56C31FE1F1}" dt="2024-03-01T17:30:46.749" v="2727" actId="26606"/>
          <ac:spMkLst>
            <pc:docMk/>
            <pc:sldMk cId="2812419350" sldId="283"/>
            <ac:spMk id="9" creationId="{DF6FB2B2-CE21-407F-B22E-302DADC2C3D3}"/>
          </ac:spMkLst>
        </pc:spChg>
        <pc:spChg chg="add del">
          <ac:chgData name="Simran Bansal" userId="1b9cf09c5e1df557" providerId="LiveId" clId="{DB8AB9E3-7E0E-4A7D-B9FD-6E56C31FE1F1}" dt="2024-03-01T17:30:54.242" v="2738" actId="26606"/>
          <ac:spMkLst>
            <pc:docMk/>
            <pc:sldMk cId="2812419350" sldId="283"/>
            <ac:spMk id="10" creationId="{C3896A03-3945-419A-B66B-4EE266EDD152}"/>
          </ac:spMkLst>
        </pc:spChg>
        <pc:spChg chg="add del">
          <ac:chgData name="Simran Bansal" userId="1b9cf09c5e1df557" providerId="LiveId" clId="{DB8AB9E3-7E0E-4A7D-B9FD-6E56C31FE1F1}" dt="2024-03-01T17:30:54.242" v="2738" actId="26606"/>
          <ac:spMkLst>
            <pc:docMk/>
            <pc:sldMk cId="2812419350" sldId="283"/>
            <ac:spMk id="12" creationId="{B34F5AD2-EDBD-4BBD-A55C-EAFFD0C7097A}"/>
          </ac:spMkLst>
        </pc:spChg>
        <pc:spChg chg="add del">
          <ac:chgData name="Simran Bansal" userId="1b9cf09c5e1df557" providerId="LiveId" clId="{DB8AB9E3-7E0E-4A7D-B9FD-6E56C31FE1F1}" dt="2024-03-01T17:30:54.242" v="2738" actId="26606"/>
          <ac:spMkLst>
            <pc:docMk/>
            <pc:sldMk cId="2812419350" sldId="283"/>
            <ac:spMk id="14" creationId="{6832F003-FCA6-4CFB-A2EA-308F3AA257D1}"/>
          </ac:spMkLst>
        </pc:spChg>
      </pc:sldChg>
      <pc:sldChg chg="addSp delSp modSp new del mod ord modClrScheme chgLayout">
        <pc:chgData name="Simran Bansal" userId="1b9cf09c5e1df557" providerId="LiveId" clId="{DB8AB9E3-7E0E-4A7D-B9FD-6E56C31FE1F1}" dt="2024-02-29T21:34:18.590" v="2267" actId="47"/>
        <pc:sldMkLst>
          <pc:docMk/>
          <pc:sldMk cId="3748266716" sldId="284"/>
        </pc:sldMkLst>
        <pc:spChg chg="del mod ord">
          <ac:chgData name="Simran Bansal" userId="1b9cf09c5e1df557" providerId="LiveId" clId="{DB8AB9E3-7E0E-4A7D-B9FD-6E56C31FE1F1}" dt="2024-02-28T19:34:25.415" v="2018" actId="700"/>
          <ac:spMkLst>
            <pc:docMk/>
            <pc:sldMk cId="3748266716" sldId="284"/>
            <ac:spMk id="2" creationId="{C41F1810-33E9-A3D8-2BE9-3F0F63D1D520}"/>
          </ac:spMkLst>
        </pc:spChg>
        <pc:spChg chg="del mod ord">
          <ac:chgData name="Simran Bansal" userId="1b9cf09c5e1df557" providerId="LiveId" clId="{DB8AB9E3-7E0E-4A7D-B9FD-6E56C31FE1F1}" dt="2024-02-28T19:34:25.415" v="2018" actId="700"/>
          <ac:spMkLst>
            <pc:docMk/>
            <pc:sldMk cId="3748266716" sldId="284"/>
            <ac:spMk id="3" creationId="{BC4897D1-6BF5-8099-0B0B-4A65B72C7E7D}"/>
          </ac:spMkLst>
        </pc:spChg>
        <pc:spChg chg="add mod ord">
          <ac:chgData name="Simran Bansal" userId="1b9cf09c5e1df557" providerId="LiveId" clId="{DB8AB9E3-7E0E-4A7D-B9FD-6E56C31FE1F1}" dt="2024-02-28T19:34:26.681" v="2020" actId="27636"/>
          <ac:spMkLst>
            <pc:docMk/>
            <pc:sldMk cId="3748266716" sldId="284"/>
            <ac:spMk id="4" creationId="{36C8BE48-EA5C-638C-9D1C-38742615AF53}"/>
          </ac:spMkLst>
        </pc:spChg>
        <pc:spChg chg="add mod ord">
          <ac:chgData name="Simran Bansal" userId="1b9cf09c5e1df557" providerId="LiveId" clId="{DB8AB9E3-7E0E-4A7D-B9FD-6E56C31FE1F1}" dt="2024-02-28T19:34:25.415" v="2018" actId="700"/>
          <ac:spMkLst>
            <pc:docMk/>
            <pc:sldMk cId="3748266716" sldId="284"/>
            <ac:spMk id="5" creationId="{7E6E5298-E2F0-F03F-AE42-2F600773D299}"/>
          </ac:spMkLst>
        </pc:spChg>
      </pc:sldChg>
      <pc:sldChg chg="addSp modSp new del mod setBg">
        <pc:chgData name="Simran Bansal" userId="1b9cf09c5e1df557" providerId="LiveId" clId="{DB8AB9E3-7E0E-4A7D-B9FD-6E56C31FE1F1}" dt="2024-03-01T17:59:48.326" v="2948" actId="47"/>
        <pc:sldMkLst>
          <pc:docMk/>
          <pc:sldMk cId="3799274958" sldId="285"/>
        </pc:sldMkLst>
        <pc:spChg chg="mod">
          <ac:chgData name="Simran Bansal" userId="1b9cf09c5e1df557" providerId="LiveId" clId="{DB8AB9E3-7E0E-4A7D-B9FD-6E56C31FE1F1}" dt="2024-03-01T17:45:10.165" v="2844" actId="26606"/>
          <ac:spMkLst>
            <pc:docMk/>
            <pc:sldMk cId="3799274958" sldId="285"/>
            <ac:spMk id="2" creationId="{DEEA770C-B7D0-FB82-67E5-6E7E48440677}"/>
          </ac:spMkLst>
        </pc:spChg>
        <pc:spChg chg="mod">
          <ac:chgData name="Simran Bansal" userId="1b9cf09c5e1df557" providerId="LiveId" clId="{DB8AB9E3-7E0E-4A7D-B9FD-6E56C31FE1F1}" dt="2024-03-01T17:45:10.165" v="2844" actId="26606"/>
          <ac:spMkLst>
            <pc:docMk/>
            <pc:sldMk cId="3799274958" sldId="285"/>
            <ac:spMk id="3" creationId="{5D3742BE-9D73-E77C-8ECC-4018A925830C}"/>
          </ac:spMkLst>
        </pc:spChg>
        <pc:spChg chg="add">
          <ac:chgData name="Simran Bansal" userId="1b9cf09c5e1df557" providerId="LiveId" clId="{DB8AB9E3-7E0E-4A7D-B9FD-6E56C31FE1F1}" dt="2024-03-01T17:45:10.165" v="2844" actId="26606"/>
          <ac:spMkLst>
            <pc:docMk/>
            <pc:sldMk cId="3799274958" sldId="285"/>
            <ac:spMk id="8" creationId="{70DFC902-7D23-471A-B557-B6B6917D7A0D}"/>
          </ac:spMkLst>
        </pc:spChg>
        <pc:spChg chg="add">
          <ac:chgData name="Simran Bansal" userId="1b9cf09c5e1df557" providerId="LiveId" clId="{DB8AB9E3-7E0E-4A7D-B9FD-6E56C31FE1F1}" dt="2024-03-01T17:45:10.165" v="2844" actId="26606"/>
          <ac:spMkLst>
            <pc:docMk/>
            <pc:sldMk cId="3799274958" sldId="285"/>
            <ac:spMk id="10" creationId="{A55D5633-D557-4DCA-982C-FF36EB7A1C00}"/>
          </ac:spMkLst>
        </pc:spChg>
        <pc:spChg chg="add">
          <ac:chgData name="Simran Bansal" userId="1b9cf09c5e1df557" providerId="LiveId" clId="{DB8AB9E3-7E0E-4A7D-B9FD-6E56C31FE1F1}" dt="2024-03-01T17:45:10.165" v="2844" actId="26606"/>
          <ac:spMkLst>
            <pc:docMk/>
            <pc:sldMk cId="3799274958" sldId="285"/>
            <ac:spMk id="12" creationId="{450D3AD2-FA80-415F-A9CE-54D884561CD7}"/>
          </ac:spMkLst>
        </pc:spChg>
      </pc:sldChg>
      <pc:sldChg chg="new del">
        <pc:chgData name="Simran Bansal" userId="1b9cf09c5e1df557" providerId="LiveId" clId="{DB8AB9E3-7E0E-4A7D-B9FD-6E56C31FE1F1}" dt="2024-02-29T20:08:57.720" v="2115" actId="47"/>
        <pc:sldMkLst>
          <pc:docMk/>
          <pc:sldMk cId="821189171" sldId="286"/>
        </pc:sldMkLst>
      </pc:sldChg>
      <pc:sldChg chg="addSp delSp modSp add del mod delDesignElem">
        <pc:chgData name="Simran Bansal" userId="1b9cf09c5e1df557" providerId="LiveId" clId="{DB8AB9E3-7E0E-4A7D-B9FD-6E56C31FE1F1}" dt="2024-03-01T17:41:54.272" v="2824" actId="2696"/>
        <pc:sldMkLst>
          <pc:docMk/>
          <pc:sldMk cId="3693920061" sldId="286"/>
        </pc:sldMkLst>
        <pc:spChg chg="mod">
          <ac:chgData name="Simran Bansal" userId="1b9cf09c5e1df557" providerId="LiveId" clId="{DB8AB9E3-7E0E-4A7D-B9FD-6E56C31FE1F1}" dt="2024-03-01T17:30:47.374" v="2730"/>
          <ac:spMkLst>
            <pc:docMk/>
            <pc:sldMk cId="3693920061" sldId="286"/>
            <ac:spMk id="4" creationId="{A09E7EF0-CA87-2B00-EE8C-BD03D33993CD}"/>
          </ac:spMkLst>
        </pc:spChg>
        <pc:spChg chg="add del">
          <ac:chgData name="Simran Bansal" userId="1b9cf09c5e1df557" providerId="LiveId" clId="{DB8AB9E3-7E0E-4A7D-B9FD-6E56C31FE1F1}" dt="2024-03-01T17:30:47.874" v="2736"/>
          <ac:spMkLst>
            <pc:docMk/>
            <pc:sldMk cId="3693920061" sldId="286"/>
            <ac:spMk id="9" creationId="{793B9A97-129E-8CD1-DABE-694BDFE0F4F4}"/>
          </ac:spMkLst>
        </pc:spChg>
        <pc:spChg chg="add del">
          <ac:chgData name="Simran Bansal" userId="1b9cf09c5e1df557" providerId="LiveId" clId="{DB8AB9E3-7E0E-4A7D-B9FD-6E56C31FE1F1}" dt="2024-03-01T17:30:47.874" v="2736"/>
          <ac:spMkLst>
            <pc:docMk/>
            <pc:sldMk cId="3693920061" sldId="286"/>
            <ac:spMk id="11" creationId="{02B4B5E5-B76F-E0DB-EC5D-051C1C75CAF3}"/>
          </ac:spMkLst>
        </pc:spChg>
        <pc:spChg chg="add del">
          <ac:chgData name="Simran Bansal" userId="1b9cf09c5e1df557" providerId="LiveId" clId="{DB8AB9E3-7E0E-4A7D-B9FD-6E56C31FE1F1}" dt="2024-03-01T17:30:47.874" v="2736"/>
          <ac:spMkLst>
            <pc:docMk/>
            <pc:sldMk cId="3693920061" sldId="286"/>
            <ac:spMk id="13" creationId="{AC33A765-CA62-1ACA-FC12-211826993AB6}"/>
          </ac:spMkLst>
        </pc:spChg>
      </pc:sldChg>
      <pc:sldChg chg="addSp delSp modSp add del mod delDesignElem">
        <pc:chgData name="Simran Bansal" userId="1b9cf09c5e1df557" providerId="LiveId" clId="{DB8AB9E3-7E0E-4A7D-B9FD-6E56C31FE1F1}" dt="2024-03-01T17:41:16.653" v="2819" actId="2696"/>
        <pc:sldMkLst>
          <pc:docMk/>
          <pc:sldMk cId="1392601753" sldId="287"/>
        </pc:sldMkLst>
        <pc:spChg chg="add del mod">
          <ac:chgData name="Simran Bansal" userId="1b9cf09c5e1df557" providerId="LiveId" clId="{DB8AB9E3-7E0E-4A7D-B9FD-6E56C31FE1F1}" dt="2024-03-01T17:37:39.856" v="2785" actId="21"/>
          <ac:spMkLst>
            <pc:docMk/>
            <pc:sldMk cId="1392601753" sldId="287"/>
            <ac:spMk id="4" creationId="{000FD2D0-D148-8264-8377-4F9067006AD0}"/>
          </ac:spMkLst>
        </pc:spChg>
        <pc:spChg chg="add del">
          <ac:chgData name="Simran Bansal" userId="1b9cf09c5e1df557" providerId="LiveId" clId="{DB8AB9E3-7E0E-4A7D-B9FD-6E56C31FE1F1}" dt="2024-03-01T17:30:47.874" v="2736"/>
          <ac:spMkLst>
            <pc:docMk/>
            <pc:sldMk cId="1392601753" sldId="287"/>
            <ac:spMk id="9" creationId="{581FCAF7-0425-A3E5-9579-A166CD6382BA}"/>
          </ac:spMkLst>
        </pc:spChg>
        <pc:spChg chg="add del">
          <ac:chgData name="Simran Bansal" userId="1b9cf09c5e1df557" providerId="LiveId" clId="{DB8AB9E3-7E0E-4A7D-B9FD-6E56C31FE1F1}" dt="2024-03-01T17:30:47.874" v="2736"/>
          <ac:spMkLst>
            <pc:docMk/>
            <pc:sldMk cId="1392601753" sldId="287"/>
            <ac:spMk id="11" creationId="{DD2111A6-1F85-1304-FDB2-9886DBA65277}"/>
          </ac:spMkLst>
        </pc:spChg>
        <pc:spChg chg="add del">
          <ac:chgData name="Simran Bansal" userId="1b9cf09c5e1df557" providerId="LiveId" clId="{DB8AB9E3-7E0E-4A7D-B9FD-6E56C31FE1F1}" dt="2024-03-01T17:30:47.874" v="2736"/>
          <ac:spMkLst>
            <pc:docMk/>
            <pc:sldMk cId="1392601753" sldId="287"/>
            <ac:spMk id="13" creationId="{583D9AA0-586D-C5E3-B4F1-7ED81F6E5A9E}"/>
          </ac:spMkLst>
        </pc:spChg>
      </pc:sldChg>
      <pc:sldChg chg="addSp delSp add del setBg delDesignElem">
        <pc:chgData name="Simran Bansal" userId="1b9cf09c5e1df557" providerId="LiveId" clId="{DB8AB9E3-7E0E-4A7D-B9FD-6E56C31FE1F1}" dt="2024-02-29T22:10:16.405" v="2324"/>
        <pc:sldMkLst>
          <pc:docMk/>
          <pc:sldMk cId="1223387579" sldId="288"/>
        </pc:sldMkLst>
        <pc:spChg chg="add del">
          <ac:chgData name="Simran Bansal" userId="1b9cf09c5e1df557" providerId="LiveId" clId="{DB8AB9E3-7E0E-4A7D-B9FD-6E56C31FE1F1}" dt="2024-02-29T22:10:16.405" v="2324"/>
          <ac:spMkLst>
            <pc:docMk/>
            <pc:sldMk cId="1223387579" sldId="288"/>
            <ac:spMk id="9" creationId="{78481BB8-ECCA-B058-9E16-A1256C948DD7}"/>
          </ac:spMkLst>
        </pc:spChg>
        <pc:spChg chg="add del">
          <ac:chgData name="Simran Bansal" userId="1b9cf09c5e1df557" providerId="LiveId" clId="{DB8AB9E3-7E0E-4A7D-B9FD-6E56C31FE1F1}" dt="2024-02-29T22:10:16.405" v="2324"/>
          <ac:spMkLst>
            <pc:docMk/>
            <pc:sldMk cId="1223387579" sldId="288"/>
            <ac:spMk id="11" creationId="{0C1BF197-6BE4-435E-542F-8F5990E208B4}"/>
          </ac:spMkLst>
        </pc:spChg>
        <pc:spChg chg="add del">
          <ac:chgData name="Simran Bansal" userId="1b9cf09c5e1df557" providerId="LiveId" clId="{DB8AB9E3-7E0E-4A7D-B9FD-6E56C31FE1F1}" dt="2024-02-29T22:10:16.405" v="2324"/>
          <ac:spMkLst>
            <pc:docMk/>
            <pc:sldMk cId="1223387579" sldId="288"/>
            <ac:spMk id="13" creationId="{31FC35C0-B59A-1FE8-52EE-DB18ABAEADD1}"/>
          </ac:spMkLst>
        </pc:spChg>
      </pc:sldChg>
      <pc:sldChg chg="addSp delSp modSp add mod ord delDesignElem">
        <pc:chgData name="Simran Bansal" userId="1b9cf09c5e1df557" providerId="LiveId" clId="{DB8AB9E3-7E0E-4A7D-B9FD-6E56C31FE1F1}" dt="2024-03-01T17:49:42.668" v="2873" actId="26606"/>
        <pc:sldMkLst>
          <pc:docMk/>
          <pc:sldMk cId="1527174443" sldId="288"/>
        </pc:sldMkLst>
        <pc:spChg chg="mod">
          <ac:chgData name="Simran Bansal" userId="1b9cf09c5e1df557" providerId="LiveId" clId="{DB8AB9E3-7E0E-4A7D-B9FD-6E56C31FE1F1}" dt="2024-03-01T17:49:29.934" v="2868" actId="26606"/>
          <ac:spMkLst>
            <pc:docMk/>
            <pc:sldMk cId="1527174443" sldId="288"/>
            <ac:spMk id="2" creationId="{FDD59A13-33CA-B9B6-9C4B-4780A3CBFCC8}"/>
          </ac:spMkLst>
        </pc:spChg>
        <pc:spChg chg="add del mod">
          <ac:chgData name="Simran Bansal" userId="1b9cf09c5e1df557" providerId="LiveId" clId="{DB8AB9E3-7E0E-4A7D-B9FD-6E56C31FE1F1}" dt="2024-03-01T17:49:42.668" v="2873" actId="26606"/>
          <ac:spMkLst>
            <pc:docMk/>
            <pc:sldMk cId="1527174443" sldId="288"/>
            <ac:spMk id="3" creationId="{06794D50-116F-3B62-1CFB-0FD081BEEF3F}"/>
          </ac:spMkLst>
        </pc:spChg>
        <pc:spChg chg="del">
          <ac:chgData name="Simran Bansal" userId="1b9cf09c5e1df557" providerId="LiveId" clId="{DB8AB9E3-7E0E-4A7D-B9FD-6E56C31FE1F1}" dt="2024-02-29T22:10:37.407" v="2334" actId="478"/>
          <ac:spMkLst>
            <pc:docMk/>
            <pc:sldMk cId="1527174443" sldId="288"/>
            <ac:spMk id="4" creationId="{1319DA55-4E7F-7B7B-C4DA-FBD6E18ABCB9}"/>
          </ac:spMkLst>
        </pc:spChg>
        <pc:spChg chg="add del">
          <ac:chgData name="Simran Bansal" userId="1b9cf09c5e1df557" providerId="LiveId" clId="{DB8AB9E3-7E0E-4A7D-B9FD-6E56C31FE1F1}" dt="2024-03-01T17:42:46.076" v="2827" actId="26606"/>
          <ac:spMkLst>
            <pc:docMk/>
            <pc:sldMk cId="1527174443" sldId="288"/>
            <ac:spMk id="9" creationId="{26EAC4B6-C0D8-0040-8A08-647B27F488AD}"/>
          </ac:spMkLst>
        </pc:spChg>
        <pc:spChg chg="add del">
          <ac:chgData name="Simran Bansal" userId="1b9cf09c5e1df557" providerId="LiveId" clId="{DB8AB9E3-7E0E-4A7D-B9FD-6E56C31FE1F1}" dt="2024-03-01T17:42:46.076" v="2827" actId="26606"/>
          <ac:spMkLst>
            <pc:docMk/>
            <pc:sldMk cId="1527174443" sldId="288"/>
            <ac:spMk id="11" creationId="{C105510B-683C-C0DA-7D38-9B8BBE4A36CF}"/>
          </ac:spMkLst>
        </pc:spChg>
        <pc:spChg chg="add del">
          <ac:chgData name="Simran Bansal" userId="1b9cf09c5e1df557" providerId="LiveId" clId="{DB8AB9E3-7E0E-4A7D-B9FD-6E56C31FE1F1}" dt="2024-03-01T17:42:46.076" v="2827" actId="26606"/>
          <ac:spMkLst>
            <pc:docMk/>
            <pc:sldMk cId="1527174443" sldId="288"/>
            <ac:spMk id="13" creationId="{5CCD71D6-E1DC-718E-44E8-A8A74C9812F2}"/>
          </ac:spMkLst>
        </pc:spChg>
        <pc:spChg chg="add del">
          <ac:chgData name="Simran Bansal" userId="1b9cf09c5e1df557" providerId="LiveId" clId="{DB8AB9E3-7E0E-4A7D-B9FD-6E56C31FE1F1}" dt="2024-03-01T17:49:42.668" v="2873" actId="26606"/>
          <ac:spMkLst>
            <pc:docMk/>
            <pc:sldMk cId="1527174443" sldId="288"/>
            <ac:spMk id="18" creationId="{70DFC902-7D23-471A-B557-B6B6917D7A0D}"/>
          </ac:spMkLst>
        </pc:spChg>
        <pc:spChg chg="add del">
          <ac:chgData name="Simran Bansal" userId="1b9cf09c5e1df557" providerId="LiveId" clId="{DB8AB9E3-7E0E-4A7D-B9FD-6E56C31FE1F1}" dt="2024-03-01T17:49:42.668" v="2873" actId="26606"/>
          <ac:spMkLst>
            <pc:docMk/>
            <pc:sldMk cId="1527174443" sldId="288"/>
            <ac:spMk id="20" creationId="{A55D5633-D557-4DCA-982C-FF36EB7A1C00}"/>
          </ac:spMkLst>
        </pc:spChg>
        <pc:spChg chg="add del">
          <ac:chgData name="Simran Bansal" userId="1b9cf09c5e1df557" providerId="LiveId" clId="{DB8AB9E3-7E0E-4A7D-B9FD-6E56C31FE1F1}" dt="2024-03-01T17:49:42.668" v="2873" actId="26606"/>
          <ac:spMkLst>
            <pc:docMk/>
            <pc:sldMk cId="1527174443" sldId="288"/>
            <ac:spMk id="22" creationId="{450D3AD2-FA80-415F-A9CE-54D884561CD7}"/>
          </ac:spMkLst>
        </pc:spChg>
        <pc:spChg chg="add del">
          <ac:chgData name="Simran Bansal" userId="1b9cf09c5e1df557" providerId="LiveId" clId="{DB8AB9E3-7E0E-4A7D-B9FD-6E56C31FE1F1}" dt="2024-03-01T17:49:34.366" v="2870" actId="26606"/>
          <ac:spMkLst>
            <pc:docMk/>
            <pc:sldMk cId="1527174443" sldId="288"/>
            <ac:spMk id="27" creationId="{70DFC902-7D23-471A-B557-B6B6917D7A0D}"/>
          </ac:spMkLst>
        </pc:spChg>
        <pc:spChg chg="add del">
          <ac:chgData name="Simran Bansal" userId="1b9cf09c5e1df557" providerId="LiveId" clId="{DB8AB9E3-7E0E-4A7D-B9FD-6E56C31FE1F1}" dt="2024-03-01T17:49:29.934" v="2868" actId="26606"/>
          <ac:spMkLst>
            <pc:docMk/>
            <pc:sldMk cId="1527174443" sldId="288"/>
            <ac:spMk id="28" creationId="{BACC6370-2D7E-4714-9D71-7542949D7D5D}"/>
          </ac:spMkLst>
        </pc:spChg>
        <pc:spChg chg="add del">
          <ac:chgData name="Simran Bansal" userId="1b9cf09c5e1df557" providerId="LiveId" clId="{DB8AB9E3-7E0E-4A7D-B9FD-6E56C31FE1F1}" dt="2024-03-01T17:49:34.366" v="2870" actId="26606"/>
          <ac:spMkLst>
            <pc:docMk/>
            <pc:sldMk cId="1527174443" sldId="288"/>
            <ac:spMk id="29" creationId="{A55D5633-D557-4DCA-982C-FF36EB7A1C00}"/>
          </ac:spMkLst>
        </pc:spChg>
        <pc:spChg chg="add del">
          <ac:chgData name="Simran Bansal" userId="1b9cf09c5e1df557" providerId="LiveId" clId="{DB8AB9E3-7E0E-4A7D-B9FD-6E56C31FE1F1}" dt="2024-03-01T17:49:29.934" v="2868" actId="26606"/>
          <ac:spMkLst>
            <pc:docMk/>
            <pc:sldMk cId="1527174443" sldId="288"/>
            <ac:spMk id="30" creationId="{F68B3F68-107C-434F-AA38-110D5EA91B85}"/>
          </ac:spMkLst>
        </pc:spChg>
        <pc:spChg chg="add del">
          <ac:chgData name="Simran Bansal" userId="1b9cf09c5e1df557" providerId="LiveId" clId="{DB8AB9E3-7E0E-4A7D-B9FD-6E56C31FE1F1}" dt="2024-03-01T17:49:34.366" v="2870" actId="26606"/>
          <ac:spMkLst>
            <pc:docMk/>
            <pc:sldMk cId="1527174443" sldId="288"/>
            <ac:spMk id="31" creationId="{450D3AD2-FA80-415F-A9CE-54D884561CD7}"/>
          </ac:spMkLst>
        </pc:spChg>
        <pc:spChg chg="add del">
          <ac:chgData name="Simran Bansal" userId="1b9cf09c5e1df557" providerId="LiveId" clId="{DB8AB9E3-7E0E-4A7D-B9FD-6E56C31FE1F1}" dt="2024-03-01T17:49:29.934" v="2868" actId="26606"/>
          <ac:spMkLst>
            <pc:docMk/>
            <pc:sldMk cId="1527174443" sldId="288"/>
            <ac:spMk id="32" creationId="{AAD0DBB9-1A4B-4391-81D4-CB19F9AB918A}"/>
          </ac:spMkLst>
        </pc:spChg>
        <pc:spChg chg="add del">
          <ac:chgData name="Simran Bansal" userId="1b9cf09c5e1df557" providerId="LiveId" clId="{DB8AB9E3-7E0E-4A7D-B9FD-6E56C31FE1F1}" dt="2024-03-01T17:49:29.934" v="2868" actId="26606"/>
          <ac:spMkLst>
            <pc:docMk/>
            <pc:sldMk cId="1527174443" sldId="288"/>
            <ac:spMk id="34" creationId="{063BBA22-50EA-4C4D-BE05-F1CE4E63AA56}"/>
          </ac:spMkLst>
        </pc:spChg>
        <pc:spChg chg="add del">
          <ac:chgData name="Simran Bansal" userId="1b9cf09c5e1df557" providerId="LiveId" clId="{DB8AB9E3-7E0E-4A7D-B9FD-6E56C31FE1F1}" dt="2024-03-01T17:49:34.366" v="2870" actId="26606"/>
          <ac:spMkLst>
            <pc:docMk/>
            <pc:sldMk cId="1527174443" sldId="288"/>
            <ac:spMk id="36" creationId="{06794D50-116F-3B62-1CFB-0FD081BEEF3F}"/>
          </ac:spMkLst>
        </pc:spChg>
        <pc:spChg chg="add del">
          <ac:chgData name="Simran Bansal" userId="1b9cf09c5e1df557" providerId="LiveId" clId="{DB8AB9E3-7E0E-4A7D-B9FD-6E56C31FE1F1}" dt="2024-03-01T17:49:42.637" v="2872" actId="26606"/>
          <ac:spMkLst>
            <pc:docMk/>
            <pc:sldMk cId="1527174443" sldId="288"/>
            <ac:spMk id="38" creationId="{70DFC902-7D23-471A-B557-B6B6917D7A0D}"/>
          </ac:spMkLst>
        </pc:spChg>
        <pc:spChg chg="add del">
          <ac:chgData name="Simran Bansal" userId="1b9cf09c5e1df557" providerId="LiveId" clId="{DB8AB9E3-7E0E-4A7D-B9FD-6E56C31FE1F1}" dt="2024-03-01T17:49:42.637" v="2872" actId="26606"/>
          <ac:spMkLst>
            <pc:docMk/>
            <pc:sldMk cId="1527174443" sldId="288"/>
            <ac:spMk id="39" creationId="{A55D5633-D557-4DCA-982C-FF36EB7A1C00}"/>
          </ac:spMkLst>
        </pc:spChg>
        <pc:spChg chg="add del">
          <ac:chgData name="Simran Bansal" userId="1b9cf09c5e1df557" providerId="LiveId" clId="{DB8AB9E3-7E0E-4A7D-B9FD-6E56C31FE1F1}" dt="2024-03-01T17:49:42.637" v="2872" actId="26606"/>
          <ac:spMkLst>
            <pc:docMk/>
            <pc:sldMk cId="1527174443" sldId="288"/>
            <ac:spMk id="40" creationId="{450D3AD2-FA80-415F-A9CE-54D884561CD7}"/>
          </ac:spMkLst>
        </pc:spChg>
        <pc:spChg chg="add">
          <ac:chgData name="Simran Bansal" userId="1b9cf09c5e1df557" providerId="LiveId" clId="{DB8AB9E3-7E0E-4A7D-B9FD-6E56C31FE1F1}" dt="2024-03-01T17:49:42.668" v="2873" actId="26606"/>
          <ac:spMkLst>
            <pc:docMk/>
            <pc:sldMk cId="1527174443" sldId="288"/>
            <ac:spMk id="43" creationId="{70DFC902-7D23-471A-B557-B6B6917D7A0D}"/>
          </ac:spMkLst>
        </pc:spChg>
        <pc:spChg chg="add">
          <ac:chgData name="Simran Bansal" userId="1b9cf09c5e1df557" providerId="LiveId" clId="{DB8AB9E3-7E0E-4A7D-B9FD-6E56C31FE1F1}" dt="2024-03-01T17:49:42.668" v="2873" actId="26606"/>
          <ac:spMkLst>
            <pc:docMk/>
            <pc:sldMk cId="1527174443" sldId="288"/>
            <ac:spMk id="44" creationId="{A55D5633-D557-4DCA-982C-FF36EB7A1C00}"/>
          </ac:spMkLst>
        </pc:spChg>
        <pc:spChg chg="add">
          <ac:chgData name="Simran Bansal" userId="1b9cf09c5e1df557" providerId="LiveId" clId="{DB8AB9E3-7E0E-4A7D-B9FD-6E56C31FE1F1}" dt="2024-03-01T17:49:42.668" v="2873" actId="26606"/>
          <ac:spMkLst>
            <pc:docMk/>
            <pc:sldMk cId="1527174443" sldId="288"/>
            <ac:spMk id="45" creationId="{450D3AD2-FA80-415F-A9CE-54D884561CD7}"/>
          </ac:spMkLst>
        </pc:spChg>
        <pc:graphicFrameChg chg="add del">
          <ac:chgData name="Simran Bansal" userId="1b9cf09c5e1df557" providerId="LiveId" clId="{DB8AB9E3-7E0E-4A7D-B9FD-6E56C31FE1F1}" dt="2024-03-01T17:49:29.934" v="2868" actId="26606"/>
          <ac:graphicFrameMkLst>
            <pc:docMk/>
            <pc:sldMk cId="1527174443" sldId="288"/>
            <ac:graphicFrameMk id="24" creationId="{1A999A2B-E84D-CFF6-5F51-531AC123EFCC}"/>
          </ac:graphicFrameMkLst>
        </pc:graphicFrameChg>
        <pc:graphicFrameChg chg="add del">
          <ac:chgData name="Simran Bansal" userId="1b9cf09c5e1df557" providerId="LiveId" clId="{DB8AB9E3-7E0E-4A7D-B9FD-6E56C31FE1F1}" dt="2024-03-01T17:49:42.637" v="2872" actId="26606"/>
          <ac:graphicFrameMkLst>
            <pc:docMk/>
            <pc:sldMk cId="1527174443" sldId="288"/>
            <ac:graphicFrameMk id="41" creationId="{7FACA676-97AE-E127-9492-D2BC13DB0155}"/>
          </ac:graphicFrameMkLst>
        </pc:graphicFrameChg>
        <pc:graphicFrameChg chg="add">
          <ac:chgData name="Simran Bansal" userId="1b9cf09c5e1df557" providerId="LiveId" clId="{DB8AB9E3-7E0E-4A7D-B9FD-6E56C31FE1F1}" dt="2024-03-01T17:49:42.668" v="2873" actId="26606"/>
          <ac:graphicFrameMkLst>
            <pc:docMk/>
            <pc:sldMk cId="1527174443" sldId="288"/>
            <ac:graphicFrameMk id="46" creationId="{8A1C4909-22C8-46F0-485D-D10E6DE5D699}"/>
          </ac:graphicFrameMkLst>
        </pc:graphicFrameChg>
      </pc:sldChg>
      <pc:sldChg chg="addSp delSp modSp add mod delDesignElem">
        <pc:chgData name="Simran Bansal" userId="1b9cf09c5e1df557" providerId="LiveId" clId="{DB8AB9E3-7E0E-4A7D-B9FD-6E56C31FE1F1}" dt="2024-03-01T17:50:22.877" v="2881" actId="114"/>
        <pc:sldMkLst>
          <pc:docMk/>
          <pc:sldMk cId="3306626640" sldId="289"/>
        </pc:sldMkLst>
        <pc:spChg chg="mod">
          <ac:chgData name="Simran Bansal" userId="1b9cf09c5e1df557" providerId="LiveId" clId="{DB8AB9E3-7E0E-4A7D-B9FD-6E56C31FE1F1}" dt="2024-03-01T17:50:03.114" v="2877" actId="26606"/>
          <ac:spMkLst>
            <pc:docMk/>
            <pc:sldMk cId="3306626640" sldId="289"/>
            <ac:spMk id="2" creationId="{DB69C482-85CD-3701-E17C-20E407A96F92}"/>
          </ac:spMkLst>
        </pc:spChg>
        <pc:spChg chg="add del mod">
          <ac:chgData name="Simran Bansal" userId="1b9cf09c5e1df557" providerId="LiveId" clId="{DB8AB9E3-7E0E-4A7D-B9FD-6E56C31FE1F1}" dt="2024-03-01T17:50:03.145" v="2878" actId="26606"/>
          <ac:spMkLst>
            <pc:docMk/>
            <pc:sldMk cId="3306626640" sldId="289"/>
            <ac:spMk id="3" creationId="{47B4D7E4-225D-C1F4-65AD-83F57ED9BED8}"/>
          </ac:spMkLst>
        </pc:spChg>
        <pc:spChg chg="add del">
          <ac:chgData name="Simran Bansal" userId="1b9cf09c5e1df557" providerId="LiveId" clId="{DB8AB9E3-7E0E-4A7D-B9FD-6E56C31FE1F1}" dt="2024-03-01T17:42:51.498" v="2828" actId="26606"/>
          <ac:spMkLst>
            <pc:docMk/>
            <pc:sldMk cId="3306626640" sldId="289"/>
            <ac:spMk id="9" creationId="{E2680505-68AE-97E9-3E19-4AFFDD129F84}"/>
          </ac:spMkLst>
        </pc:spChg>
        <pc:spChg chg="add del">
          <ac:chgData name="Simran Bansal" userId="1b9cf09c5e1df557" providerId="LiveId" clId="{DB8AB9E3-7E0E-4A7D-B9FD-6E56C31FE1F1}" dt="2024-03-01T17:42:51.498" v="2828" actId="26606"/>
          <ac:spMkLst>
            <pc:docMk/>
            <pc:sldMk cId="3306626640" sldId="289"/>
            <ac:spMk id="11" creationId="{77CC2DEC-ECDB-97FB-51C1-9D5A9C940622}"/>
          </ac:spMkLst>
        </pc:spChg>
        <pc:spChg chg="add del">
          <ac:chgData name="Simran Bansal" userId="1b9cf09c5e1df557" providerId="LiveId" clId="{DB8AB9E3-7E0E-4A7D-B9FD-6E56C31FE1F1}" dt="2024-03-01T17:42:51.498" v="2828" actId="26606"/>
          <ac:spMkLst>
            <pc:docMk/>
            <pc:sldMk cId="3306626640" sldId="289"/>
            <ac:spMk id="13" creationId="{610F277D-E110-F23D-A891-7CA65DEB4F7F}"/>
          </ac:spMkLst>
        </pc:spChg>
        <pc:spChg chg="add del">
          <ac:chgData name="Simran Bansal" userId="1b9cf09c5e1df557" providerId="LiveId" clId="{DB8AB9E3-7E0E-4A7D-B9FD-6E56C31FE1F1}" dt="2024-03-01T17:50:03.145" v="2878" actId="26606"/>
          <ac:spMkLst>
            <pc:docMk/>
            <pc:sldMk cId="3306626640" sldId="289"/>
            <ac:spMk id="18" creationId="{70DFC902-7D23-471A-B557-B6B6917D7A0D}"/>
          </ac:spMkLst>
        </pc:spChg>
        <pc:spChg chg="add del">
          <ac:chgData name="Simran Bansal" userId="1b9cf09c5e1df557" providerId="LiveId" clId="{DB8AB9E3-7E0E-4A7D-B9FD-6E56C31FE1F1}" dt="2024-03-01T17:50:03.145" v="2878" actId="26606"/>
          <ac:spMkLst>
            <pc:docMk/>
            <pc:sldMk cId="3306626640" sldId="289"/>
            <ac:spMk id="20" creationId="{A55D5633-D557-4DCA-982C-FF36EB7A1C00}"/>
          </ac:spMkLst>
        </pc:spChg>
        <pc:spChg chg="add del">
          <ac:chgData name="Simran Bansal" userId="1b9cf09c5e1df557" providerId="LiveId" clId="{DB8AB9E3-7E0E-4A7D-B9FD-6E56C31FE1F1}" dt="2024-03-01T17:50:03.145" v="2878" actId="26606"/>
          <ac:spMkLst>
            <pc:docMk/>
            <pc:sldMk cId="3306626640" sldId="289"/>
            <ac:spMk id="22" creationId="{450D3AD2-FA80-415F-A9CE-54D884561CD7}"/>
          </ac:spMkLst>
        </pc:spChg>
        <pc:spChg chg="add del">
          <ac:chgData name="Simran Bansal" userId="1b9cf09c5e1df557" providerId="LiveId" clId="{DB8AB9E3-7E0E-4A7D-B9FD-6E56C31FE1F1}" dt="2024-03-01T17:49:59.911" v="2875" actId="26606"/>
          <ac:spMkLst>
            <pc:docMk/>
            <pc:sldMk cId="3306626640" sldId="289"/>
            <ac:spMk id="27" creationId="{70DFC902-7D23-471A-B557-B6B6917D7A0D}"/>
          </ac:spMkLst>
        </pc:spChg>
        <pc:spChg chg="add del">
          <ac:chgData name="Simran Bansal" userId="1b9cf09c5e1df557" providerId="LiveId" clId="{DB8AB9E3-7E0E-4A7D-B9FD-6E56C31FE1F1}" dt="2024-03-01T17:50:03.114" v="2877" actId="26606"/>
          <ac:spMkLst>
            <pc:docMk/>
            <pc:sldMk cId="3306626640" sldId="289"/>
            <ac:spMk id="28" creationId="{BACC6370-2D7E-4714-9D71-7542949D7D5D}"/>
          </ac:spMkLst>
        </pc:spChg>
        <pc:spChg chg="add del">
          <ac:chgData name="Simran Bansal" userId="1b9cf09c5e1df557" providerId="LiveId" clId="{DB8AB9E3-7E0E-4A7D-B9FD-6E56C31FE1F1}" dt="2024-03-01T17:49:59.911" v="2875" actId="26606"/>
          <ac:spMkLst>
            <pc:docMk/>
            <pc:sldMk cId="3306626640" sldId="289"/>
            <ac:spMk id="29" creationId="{A55D5633-D557-4DCA-982C-FF36EB7A1C00}"/>
          </ac:spMkLst>
        </pc:spChg>
        <pc:spChg chg="add del">
          <ac:chgData name="Simran Bansal" userId="1b9cf09c5e1df557" providerId="LiveId" clId="{DB8AB9E3-7E0E-4A7D-B9FD-6E56C31FE1F1}" dt="2024-03-01T17:50:03.114" v="2877" actId="26606"/>
          <ac:spMkLst>
            <pc:docMk/>
            <pc:sldMk cId="3306626640" sldId="289"/>
            <ac:spMk id="30" creationId="{F68B3F68-107C-434F-AA38-110D5EA91B85}"/>
          </ac:spMkLst>
        </pc:spChg>
        <pc:spChg chg="add del">
          <ac:chgData name="Simran Bansal" userId="1b9cf09c5e1df557" providerId="LiveId" clId="{DB8AB9E3-7E0E-4A7D-B9FD-6E56C31FE1F1}" dt="2024-03-01T17:49:59.911" v="2875" actId="26606"/>
          <ac:spMkLst>
            <pc:docMk/>
            <pc:sldMk cId="3306626640" sldId="289"/>
            <ac:spMk id="31" creationId="{450D3AD2-FA80-415F-A9CE-54D884561CD7}"/>
          </ac:spMkLst>
        </pc:spChg>
        <pc:spChg chg="add del">
          <ac:chgData name="Simran Bansal" userId="1b9cf09c5e1df557" providerId="LiveId" clId="{DB8AB9E3-7E0E-4A7D-B9FD-6E56C31FE1F1}" dt="2024-03-01T17:50:03.114" v="2877" actId="26606"/>
          <ac:spMkLst>
            <pc:docMk/>
            <pc:sldMk cId="3306626640" sldId="289"/>
            <ac:spMk id="32" creationId="{AAD0DBB9-1A4B-4391-81D4-CB19F9AB918A}"/>
          </ac:spMkLst>
        </pc:spChg>
        <pc:spChg chg="add del">
          <ac:chgData name="Simran Bansal" userId="1b9cf09c5e1df557" providerId="LiveId" clId="{DB8AB9E3-7E0E-4A7D-B9FD-6E56C31FE1F1}" dt="2024-03-01T17:50:03.114" v="2877" actId="26606"/>
          <ac:spMkLst>
            <pc:docMk/>
            <pc:sldMk cId="3306626640" sldId="289"/>
            <ac:spMk id="34" creationId="{063BBA22-50EA-4C4D-BE05-F1CE4E63AA56}"/>
          </ac:spMkLst>
        </pc:spChg>
        <pc:spChg chg="add">
          <ac:chgData name="Simran Bansal" userId="1b9cf09c5e1df557" providerId="LiveId" clId="{DB8AB9E3-7E0E-4A7D-B9FD-6E56C31FE1F1}" dt="2024-03-01T17:50:03.145" v="2878" actId="26606"/>
          <ac:spMkLst>
            <pc:docMk/>
            <pc:sldMk cId="3306626640" sldId="289"/>
            <ac:spMk id="36" creationId="{70DFC902-7D23-471A-B557-B6B6917D7A0D}"/>
          </ac:spMkLst>
        </pc:spChg>
        <pc:spChg chg="add">
          <ac:chgData name="Simran Bansal" userId="1b9cf09c5e1df557" providerId="LiveId" clId="{DB8AB9E3-7E0E-4A7D-B9FD-6E56C31FE1F1}" dt="2024-03-01T17:50:03.145" v="2878" actId="26606"/>
          <ac:spMkLst>
            <pc:docMk/>
            <pc:sldMk cId="3306626640" sldId="289"/>
            <ac:spMk id="37" creationId="{A55D5633-D557-4DCA-982C-FF36EB7A1C00}"/>
          </ac:spMkLst>
        </pc:spChg>
        <pc:spChg chg="add">
          <ac:chgData name="Simran Bansal" userId="1b9cf09c5e1df557" providerId="LiveId" clId="{DB8AB9E3-7E0E-4A7D-B9FD-6E56C31FE1F1}" dt="2024-03-01T17:50:03.145" v="2878" actId="26606"/>
          <ac:spMkLst>
            <pc:docMk/>
            <pc:sldMk cId="3306626640" sldId="289"/>
            <ac:spMk id="38" creationId="{450D3AD2-FA80-415F-A9CE-54D884561CD7}"/>
          </ac:spMkLst>
        </pc:spChg>
        <pc:graphicFrameChg chg="add del">
          <ac:chgData name="Simran Bansal" userId="1b9cf09c5e1df557" providerId="LiveId" clId="{DB8AB9E3-7E0E-4A7D-B9FD-6E56C31FE1F1}" dt="2024-03-01T17:50:03.114" v="2877" actId="26606"/>
          <ac:graphicFrameMkLst>
            <pc:docMk/>
            <pc:sldMk cId="3306626640" sldId="289"/>
            <ac:graphicFrameMk id="24" creationId="{9F6416F4-297C-7C45-9E01-E6FC30959455}"/>
          </ac:graphicFrameMkLst>
        </pc:graphicFrameChg>
        <pc:graphicFrameChg chg="add mod">
          <ac:chgData name="Simran Bansal" userId="1b9cf09c5e1df557" providerId="LiveId" clId="{DB8AB9E3-7E0E-4A7D-B9FD-6E56C31FE1F1}" dt="2024-03-01T17:50:22.877" v="2881" actId="114"/>
          <ac:graphicFrameMkLst>
            <pc:docMk/>
            <pc:sldMk cId="3306626640" sldId="289"/>
            <ac:graphicFrameMk id="39" creationId="{42CE22B5-108C-5B45-C2B9-8762667B7809}"/>
          </ac:graphicFrameMkLst>
        </pc:graphicFrameChg>
      </pc:sldChg>
      <pc:sldChg chg="addSp delSp modSp add del mod ord delDesignElem chgLayout">
        <pc:chgData name="Simran Bansal" userId="1b9cf09c5e1df557" providerId="LiveId" clId="{DB8AB9E3-7E0E-4A7D-B9FD-6E56C31FE1F1}" dt="2024-03-01T17:45:15.188" v="2845" actId="47"/>
        <pc:sldMkLst>
          <pc:docMk/>
          <pc:sldMk cId="1916099801" sldId="290"/>
        </pc:sldMkLst>
        <pc:spChg chg="mod ord">
          <ac:chgData name="Simran Bansal" userId="1b9cf09c5e1df557" providerId="LiveId" clId="{DB8AB9E3-7E0E-4A7D-B9FD-6E56C31FE1F1}" dt="2024-02-29T22:14:30.575" v="2430" actId="20577"/>
          <ac:spMkLst>
            <pc:docMk/>
            <pc:sldMk cId="1916099801" sldId="290"/>
            <ac:spMk id="2" creationId="{94D982D8-E493-67E1-E621-8CF271DDE582}"/>
          </ac:spMkLst>
        </pc:spChg>
        <pc:spChg chg="mod ord">
          <ac:chgData name="Simran Bansal" userId="1b9cf09c5e1df557" providerId="LiveId" clId="{DB8AB9E3-7E0E-4A7D-B9FD-6E56C31FE1F1}" dt="2024-03-01T17:30:47.374" v="2730"/>
          <ac:spMkLst>
            <pc:docMk/>
            <pc:sldMk cId="1916099801" sldId="290"/>
            <ac:spMk id="3" creationId="{27C89A5D-C368-6390-7E2D-84BD015B79C9}"/>
          </ac:spMkLst>
        </pc:spChg>
        <pc:spChg chg="add del mod">
          <ac:chgData name="Simran Bansal" userId="1b9cf09c5e1df557" providerId="LiveId" clId="{DB8AB9E3-7E0E-4A7D-B9FD-6E56C31FE1F1}" dt="2024-02-29T22:12:14.396" v="2371" actId="6264"/>
          <ac:spMkLst>
            <pc:docMk/>
            <pc:sldMk cId="1916099801" sldId="290"/>
            <ac:spMk id="4" creationId="{F6BD3977-BFCB-3EBA-0609-F2E49CEA9677}"/>
          </ac:spMkLst>
        </pc:spChg>
        <pc:spChg chg="add del mod">
          <ac:chgData name="Simran Bansal" userId="1b9cf09c5e1df557" providerId="LiveId" clId="{DB8AB9E3-7E0E-4A7D-B9FD-6E56C31FE1F1}" dt="2024-02-29T22:12:14.396" v="2371" actId="6264"/>
          <ac:spMkLst>
            <pc:docMk/>
            <pc:sldMk cId="1916099801" sldId="290"/>
            <ac:spMk id="5" creationId="{3710592E-A16B-51F6-A701-F065F2A1CB6A}"/>
          </ac:spMkLst>
        </pc:spChg>
        <pc:spChg chg="add mod">
          <ac:chgData name="Simran Bansal" userId="1b9cf09c5e1df557" providerId="LiveId" clId="{DB8AB9E3-7E0E-4A7D-B9FD-6E56C31FE1F1}" dt="2024-02-29T22:14:26.632" v="2421" actId="20577"/>
          <ac:spMkLst>
            <pc:docMk/>
            <pc:sldMk cId="1916099801" sldId="290"/>
            <ac:spMk id="6" creationId="{0DE86C1A-1759-DB70-39DE-957E336B7BAB}"/>
          </ac:spMkLst>
        </pc:spChg>
        <pc:spChg chg="add del">
          <ac:chgData name="Simran Bansal" userId="1b9cf09c5e1df557" providerId="LiveId" clId="{DB8AB9E3-7E0E-4A7D-B9FD-6E56C31FE1F1}" dt="2024-03-01T17:30:47.874" v="2736"/>
          <ac:spMkLst>
            <pc:docMk/>
            <pc:sldMk cId="1916099801" sldId="290"/>
            <ac:spMk id="9" creationId="{20ECECC4-8F4B-33AF-A016-C58582C556F7}"/>
          </ac:spMkLst>
        </pc:spChg>
        <pc:spChg chg="add del">
          <ac:chgData name="Simran Bansal" userId="1b9cf09c5e1df557" providerId="LiveId" clId="{DB8AB9E3-7E0E-4A7D-B9FD-6E56C31FE1F1}" dt="2024-03-01T17:30:47.874" v="2736"/>
          <ac:spMkLst>
            <pc:docMk/>
            <pc:sldMk cId="1916099801" sldId="290"/>
            <ac:spMk id="11" creationId="{3B08A2BF-09FD-2D94-26F0-BA0E739F87F1}"/>
          </ac:spMkLst>
        </pc:spChg>
        <pc:spChg chg="add del">
          <ac:chgData name="Simran Bansal" userId="1b9cf09c5e1df557" providerId="LiveId" clId="{DB8AB9E3-7E0E-4A7D-B9FD-6E56C31FE1F1}" dt="2024-03-01T17:30:47.874" v="2736"/>
          <ac:spMkLst>
            <pc:docMk/>
            <pc:sldMk cId="1916099801" sldId="290"/>
            <ac:spMk id="13" creationId="{2295902E-A250-B998-4A2C-A57C90507D24}"/>
          </ac:spMkLst>
        </pc:spChg>
      </pc:sldChg>
      <pc:sldChg chg="addSp delSp modSp add mod ord delDesignElem">
        <pc:chgData name="Simran Bansal" userId="1b9cf09c5e1df557" providerId="LiveId" clId="{DB8AB9E3-7E0E-4A7D-B9FD-6E56C31FE1F1}" dt="2024-03-01T17:50:43.183" v="2882" actId="26606"/>
        <pc:sldMkLst>
          <pc:docMk/>
          <pc:sldMk cId="3901132251" sldId="291"/>
        </pc:sldMkLst>
        <pc:spChg chg="mod">
          <ac:chgData name="Simran Bansal" userId="1b9cf09c5e1df557" providerId="LiveId" clId="{DB8AB9E3-7E0E-4A7D-B9FD-6E56C31FE1F1}" dt="2024-03-01T17:43:06.806" v="2830" actId="26606"/>
          <ac:spMkLst>
            <pc:docMk/>
            <pc:sldMk cId="3901132251" sldId="291"/>
            <ac:spMk id="2" creationId="{2EB8C423-068E-36F1-EEB5-D427542C16EE}"/>
          </ac:spMkLst>
        </pc:spChg>
        <pc:spChg chg="del mod">
          <ac:chgData name="Simran Bansal" userId="1b9cf09c5e1df557" providerId="LiveId" clId="{DB8AB9E3-7E0E-4A7D-B9FD-6E56C31FE1F1}" dt="2024-03-01T17:50:43.183" v="2882" actId="26606"/>
          <ac:spMkLst>
            <pc:docMk/>
            <pc:sldMk cId="3901132251" sldId="291"/>
            <ac:spMk id="3" creationId="{AB8E2E2C-570E-41EC-3BA1-D15E546A1786}"/>
          </ac:spMkLst>
        </pc:spChg>
        <pc:spChg chg="del mod">
          <ac:chgData name="Simran Bansal" userId="1b9cf09c5e1df557" providerId="LiveId" clId="{DB8AB9E3-7E0E-4A7D-B9FD-6E56C31FE1F1}" dt="2024-03-01T17:43:03.572" v="2829" actId="478"/>
          <ac:spMkLst>
            <pc:docMk/>
            <pc:sldMk cId="3901132251" sldId="291"/>
            <ac:spMk id="4" creationId="{93DB3A5F-F865-064D-8CCD-6A4DA68BF626}"/>
          </ac:spMkLst>
        </pc:spChg>
        <pc:spChg chg="add mod">
          <ac:chgData name="Simran Bansal" userId="1b9cf09c5e1df557" providerId="LiveId" clId="{DB8AB9E3-7E0E-4A7D-B9FD-6E56C31FE1F1}" dt="2024-03-01T17:43:20.324" v="2832" actId="20577"/>
          <ac:spMkLst>
            <pc:docMk/>
            <pc:sldMk cId="3901132251" sldId="291"/>
            <ac:spMk id="5" creationId="{B3D59B70-1EA1-0C0B-487E-3E8F07BCD895}"/>
          </ac:spMkLst>
        </pc:spChg>
        <pc:spChg chg="add del">
          <ac:chgData name="Simran Bansal" userId="1b9cf09c5e1df557" providerId="LiveId" clId="{DB8AB9E3-7E0E-4A7D-B9FD-6E56C31FE1F1}" dt="2024-03-01T17:43:06.806" v="2830" actId="26606"/>
          <ac:spMkLst>
            <pc:docMk/>
            <pc:sldMk cId="3901132251" sldId="291"/>
            <ac:spMk id="9" creationId="{25D43D7F-046F-0EDA-77F2-7011D8B3BFC7}"/>
          </ac:spMkLst>
        </pc:spChg>
        <pc:spChg chg="add del">
          <ac:chgData name="Simran Bansal" userId="1b9cf09c5e1df557" providerId="LiveId" clId="{DB8AB9E3-7E0E-4A7D-B9FD-6E56C31FE1F1}" dt="2024-03-01T17:43:06.806" v="2830" actId="26606"/>
          <ac:spMkLst>
            <pc:docMk/>
            <pc:sldMk cId="3901132251" sldId="291"/>
            <ac:spMk id="11" creationId="{734D62A3-0439-2885-69CE-411B5AB934AA}"/>
          </ac:spMkLst>
        </pc:spChg>
        <pc:spChg chg="add del">
          <ac:chgData name="Simran Bansal" userId="1b9cf09c5e1df557" providerId="LiveId" clId="{DB8AB9E3-7E0E-4A7D-B9FD-6E56C31FE1F1}" dt="2024-03-01T17:43:06.806" v="2830" actId="26606"/>
          <ac:spMkLst>
            <pc:docMk/>
            <pc:sldMk cId="3901132251" sldId="291"/>
            <ac:spMk id="13" creationId="{64EC74DF-8BD6-585F-BF45-E5288F936852}"/>
          </ac:spMkLst>
        </pc:spChg>
        <pc:spChg chg="add">
          <ac:chgData name="Simran Bansal" userId="1b9cf09c5e1df557" providerId="LiveId" clId="{DB8AB9E3-7E0E-4A7D-B9FD-6E56C31FE1F1}" dt="2024-03-01T17:43:06.806" v="2830" actId="26606"/>
          <ac:spMkLst>
            <pc:docMk/>
            <pc:sldMk cId="3901132251" sldId="291"/>
            <ac:spMk id="18" creationId="{70DFC902-7D23-471A-B557-B6B6917D7A0D}"/>
          </ac:spMkLst>
        </pc:spChg>
        <pc:spChg chg="add">
          <ac:chgData name="Simran Bansal" userId="1b9cf09c5e1df557" providerId="LiveId" clId="{DB8AB9E3-7E0E-4A7D-B9FD-6E56C31FE1F1}" dt="2024-03-01T17:43:06.806" v="2830" actId="26606"/>
          <ac:spMkLst>
            <pc:docMk/>
            <pc:sldMk cId="3901132251" sldId="291"/>
            <ac:spMk id="20" creationId="{A55D5633-D557-4DCA-982C-FF36EB7A1C00}"/>
          </ac:spMkLst>
        </pc:spChg>
        <pc:spChg chg="add">
          <ac:chgData name="Simran Bansal" userId="1b9cf09c5e1df557" providerId="LiveId" clId="{DB8AB9E3-7E0E-4A7D-B9FD-6E56C31FE1F1}" dt="2024-03-01T17:43:06.806" v="2830" actId="26606"/>
          <ac:spMkLst>
            <pc:docMk/>
            <pc:sldMk cId="3901132251" sldId="291"/>
            <ac:spMk id="22" creationId="{450D3AD2-FA80-415F-A9CE-54D884561CD7}"/>
          </ac:spMkLst>
        </pc:spChg>
        <pc:graphicFrameChg chg="add">
          <ac:chgData name="Simran Bansal" userId="1b9cf09c5e1df557" providerId="LiveId" clId="{DB8AB9E3-7E0E-4A7D-B9FD-6E56C31FE1F1}" dt="2024-03-01T17:50:43.183" v="2882" actId="26606"/>
          <ac:graphicFrameMkLst>
            <pc:docMk/>
            <pc:sldMk cId="3901132251" sldId="291"/>
            <ac:graphicFrameMk id="24" creationId="{58FDF7B0-1DD3-6E9A-76E6-4552E8AEFF36}"/>
          </ac:graphicFrameMkLst>
        </pc:graphicFrameChg>
      </pc:sldChg>
      <pc:sldChg chg="addSp delSp modSp add del mod delDesignElem">
        <pc:chgData name="Simran Bansal" userId="1b9cf09c5e1df557" providerId="LiveId" clId="{DB8AB9E3-7E0E-4A7D-B9FD-6E56C31FE1F1}" dt="2024-03-01T17:44:03.375" v="2835" actId="47"/>
        <pc:sldMkLst>
          <pc:docMk/>
          <pc:sldMk cId="16200359" sldId="292"/>
        </pc:sldMkLst>
        <pc:spChg chg="mod">
          <ac:chgData name="Simran Bansal" userId="1b9cf09c5e1df557" providerId="LiveId" clId="{DB8AB9E3-7E0E-4A7D-B9FD-6E56C31FE1F1}" dt="2024-02-29T23:07:30.007" v="2542" actId="20577"/>
          <ac:spMkLst>
            <pc:docMk/>
            <pc:sldMk cId="16200359" sldId="292"/>
            <ac:spMk id="3" creationId="{E9FE566F-D8A9-4300-7F27-D93EEA787518}"/>
          </ac:spMkLst>
        </pc:spChg>
        <pc:spChg chg="mod">
          <ac:chgData name="Simran Bansal" userId="1b9cf09c5e1df557" providerId="LiveId" clId="{DB8AB9E3-7E0E-4A7D-B9FD-6E56C31FE1F1}" dt="2024-03-01T17:30:47.374" v="2730"/>
          <ac:spMkLst>
            <pc:docMk/>
            <pc:sldMk cId="16200359" sldId="292"/>
            <ac:spMk id="4" creationId="{079D71D1-854F-1981-54C7-A38E78A07314}"/>
          </ac:spMkLst>
        </pc:spChg>
        <pc:spChg chg="add del">
          <ac:chgData name="Simran Bansal" userId="1b9cf09c5e1df557" providerId="LiveId" clId="{DB8AB9E3-7E0E-4A7D-B9FD-6E56C31FE1F1}" dt="2024-03-01T17:30:47.874" v="2736"/>
          <ac:spMkLst>
            <pc:docMk/>
            <pc:sldMk cId="16200359" sldId="292"/>
            <ac:spMk id="9" creationId="{D1BB5430-8C43-C959-A7B8-1551ADA32AAF}"/>
          </ac:spMkLst>
        </pc:spChg>
        <pc:spChg chg="add del">
          <ac:chgData name="Simran Bansal" userId="1b9cf09c5e1df557" providerId="LiveId" clId="{DB8AB9E3-7E0E-4A7D-B9FD-6E56C31FE1F1}" dt="2024-03-01T17:30:47.874" v="2736"/>
          <ac:spMkLst>
            <pc:docMk/>
            <pc:sldMk cId="16200359" sldId="292"/>
            <ac:spMk id="11" creationId="{7AADCB37-8793-D3F4-1110-1B480459AE39}"/>
          </ac:spMkLst>
        </pc:spChg>
        <pc:spChg chg="add del">
          <ac:chgData name="Simran Bansal" userId="1b9cf09c5e1df557" providerId="LiveId" clId="{DB8AB9E3-7E0E-4A7D-B9FD-6E56C31FE1F1}" dt="2024-03-01T17:30:47.874" v="2736"/>
          <ac:spMkLst>
            <pc:docMk/>
            <pc:sldMk cId="16200359" sldId="292"/>
            <ac:spMk id="13" creationId="{69D7F95A-A4D0-5F1D-F29A-737A49ED5433}"/>
          </ac:spMkLst>
        </pc:spChg>
      </pc:sldChg>
      <pc:sldChg chg="addSp delSp modSp add mod setBg setClrOvrMap delDesignElem">
        <pc:chgData name="Simran Bansal" userId="1b9cf09c5e1df557" providerId="LiveId" clId="{DB8AB9E3-7E0E-4A7D-B9FD-6E56C31FE1F1}" dt="2024-03-01T17:37:09.823" v="2783" actId="13926"/>
        <pc:sldMkLst>
          <pc:docMk/>
          <pc:sldMk cId="1679653112" sldId="293"/>
        </pc:sldMkLst>
        <pc:spChg chg="mod">
          <ac:chgData name="Simran Bansal" userId="1b9cf09c5e1df557" providerId="LiveId" clId="{DB8AB9E3-7E0E-4A7D-B9FD-6E56C31FE1F1}" dt="2024-03-01T17:34:08.948" v="2755" actId="26606"/>
          <ac:spMkLst>
            <pc:docMk/>
            <pc:sldMk cId="1679653112" sldId="293"/>
            <ac:spMk id="2" creationId="{10FA1608-F17B-95F4-696B-C37F03D8AABC}"/>
          </ac:spMkLst>
        </pc:spChg>
        <pc:spChg chg="mod">
          <ac:chgData name="Simran Bansal" userId="1b9cf09c5e1df557" providerId="LiveId" clId="{DB8AB9E3-7E0E-4A7D-B9FD-6E56C31FE1F1}" dt="2024-03-01T17:36:09.638" v="2775" actId="20577"/>
          <ac:spMkLst>
            <pc:docMk/>
            <pc:sldMk cId="1679653112" sldId="293"/>
            <ac:spMk id="3" creationId="{08D68015-B7A7-B15B-076B-541A9523FB0F}"/>
          </ac:spMkLst>
        </pc:spChg>
        <pc:spChg chg="mod">
          <ac:chgData name="Simran Bansal" userId="1b9cf09c5e1df557" providerId="LiveId" clId="{DB8AB9E3-7E0E-4A7D-B9FD-6E56C31FE1F1}" dt="2024-03-01T17:37:09.823" v="2783" actId="13926"/>
          <ac:spMkLst>
            <pc:docMk/>
            <pc:sldMk cId="1679653112" sldId="293"/>
            <ac:spMk id="5" creationId="{9DF7FBCC-30F8-C7E6-A89C-8A6404FDA2F0}"/>
          </ac:spMkLst>
        </pc:spChg>
        <pc:spChg chg="add del">
          <ac:chgData name="Simran Bansal" userId="1b9cf09c5e1df557" providerId="LiveId" clId="{DB8AB9E3-7E0E-4A7D-B9FD-6E56C31FE1F1}" dt="2024-03-01T17:34:08.948" v="2755" actId="26606"/>
          <ac:spMkLst>
            <pc:docMk/>
            <pc:sldMk cId="1679653112" sldId="293"/>
            <ac:spMk id="9" creationId="{B9F3A30E-99A1-88ED-9576-2E00AEA09659}"/>
          </ac:spMkLst>
        </pc:spChg>
        <pc:spChg chg="add del">
          <ac:chgData name="Simran Bansal" userId="1b9cf09c5e1df557" providerId="LiveId" clId="{DB8AB9E3-7E0E-4A7D-B9FD-6E56C31FE1F1}" dt="2024-03-01T17:34:08.948" v="2755" actId="26606"/>
          <ac:spMkLst>
            <pc:docMk/>
            <pc:sldMk cId="1679653112" sldId="293"/>
            <ac:spMk id="11" creationId="{084568C7-0BBD-CDC2-291A-A3B5F86C0D76}"/>
          </ac:spMkLst>
        </pc:spChg>
        <pc:spChg chg="add del">
          <ac:chgData name="Simran Bansal" userId="1b9cf09c5e1df557" providerId="LiveId" clId="{DB8AB9E3-7E0E-4A7D-B9FD-6E56C31FE1F1}" dt="2024-03-01T17:34:08.948" v="2755" actId="26606"/>
          <ac:spMkLst>
            <pc:docMk/>
            <pc:sldMk cId="1679653112" sldId="293"/>
            <ac:spMk id="13" creationId="{15C0B933-FB2E-148B-8E2B-7CDAE3D4CF0D}"/>
          </ac:spMkLst>
        </pc:spChg>
        <pc:spChg chg="add">
          <ac:chgData name="Simran Bansal" userId="1b9cf09c5e1df557" providerId="LiveId" clId="{DB8AB9E3-7E0E-4A7D-B9FD-6E56C31FE1F1}" dt="2024-03-01T17:34:08.948" v="2755" actId="26606"/>
          <ac:spMkLst>
            <pc:docMk/>
            <pc:sldMk cId="1679653112" sldId="293"/>
            <ac:spMk id="18" creationId="{19C052EA-05E2-403D-965E-52D1BFFA24DF}"/>
          </ac:spMkLst>
        </pc:spChg>
        <pc:spChg chg="add">
          <ac:chgData name="Simran Bansal" userId="1b9cf09c5e1df557" providerId="LiveId" clId="{DB8AB9E3-7E0E-4A7D-B9FD-6E56C31FE1F1}" dt="2024-03-01T17:34:08.948" v="2755" actId="26606"/>
          <ac:spMkLst>
            <pc:docMk/>
            <pc:sldMk cId="1679653112" sldId="293"/>
            <ac:spMk id="20" creationId="{4C1936B8-2FFB-4F78-8388-B8C282B8A5BC}"/>
          </ac:spMkLst>
        </pc:spChg>
      </pc:sldChg>
      <pc:sldChg chg="addSp delSp modSp add mod setBg modClrScheme delDesignElem chgLayout">
        <pc:chgData name="Simran Bansal" userId="1b9cf09c5e1df557" providerId="LiveId" clId="{DB8AB9E3-7E0E-4A7D-B9FD-6E56C31FE1F1}" dt="2024-03-01T17:38:45.823" v="2795"/>
        <pc:sldMkLst>
          <pc:docMk/>
          <pc:sldMk cId="1862458366" sldId="294"/>
        </pc:sldMkLst>
        <pc:spChg chg="mod ord">
          <ac:chgData name="Simran Bansal" userId="1b9cf09c5e1df557" providerId="LiveId" clId="{DB8AB9E3-7E0E-4A7D-B9FD-6E56C31FE1F1}" dt="2024-03-01T17:38:45.823" v="2795"/>
          <ac:spMkLst>
            <pc:docMk/>
            <pc:sldMk cId="1862458366" sldId="294"/>
            <ac:spMk id="2" creationId="{A93ED74A-5672-0BE5-B006-C1FFAED23F9D}"/>
          </ac:spMkLst>
        </pc:spChg>
        <pc:spChg chg="add del mod">
          <ac:chgData name="Simran Bansal" userId="1b9cf09c5e1df557" providerId="LiveId" clId="{DB8AB9E3-7E0E-4A7D-B9FD-6E56C31FE1F1}" dt="2024-03-01T17:38:08.523" v="2788" actId="478"/>
          <ac:spMkLst>
            <pc:docMk/>
            <pc:sldMk cId="1862458366" sldId="294"/>
            <ac:spMk id="3" creationId="{B5EB8993-9910-EF8A-3D36-11874879496D}"/>
          </ac:spMkLst>
        </pc:spChg>
        <pc:spChg chg="add del mod ord">
          <ac:chgData name="Simran Bansal" userId="1b9cf09c5e1df557" providerId="LiveId" clId="{DB8AB9E3-7E0E-4A7D-B9FD-6E56C31FE1F1}" dt="2024-03-01T17:38:20.848" v="2791" actId="478"/>
          <ac:spMkLst>
            <pc:docMk/>
            <pc:sldMk cId="1862458366" sldId="294"/>
            <ac:spMk id="5" creationId="{6690CE49-A16E-0D44-28DB-494B5213B97D}"/>
          </ac:spMkLst>
        </pc:spChg>
        <pc:spChg chg="add del mod ord">
          <ac:chgData name="Simran Bansal" userId="1b9cf09c5e1df557" providerId="LiveId" clId="{DB8AB9E3-7E0E-4A7D-B9FD-6E56C31FE1F1}" dt="2024-03-01T17:38:17.160" v="2790" actId="700"/>
          <ac:spMkLst>
            <pc:docMk/>
            <pc:sldMk cId="1862458366" sldId="294"/>
            <ac:spMk id="6" creationId="{1F3B1E98-02DA-CB2D-9775-DC72FFFFE8FD}"/>
          </ac:spMkLst>
        </pc:spChg>
        <pc:spChg chg="add del mod ord">
          <ac:chgData name="Simran Bansal" userId="1b9cf09c5e1df557" providerId="LiveId" clId="{DB8AB9E3-7E0E-4A7D-B9FD-6E56C31FE1F1}" dt="2024-03-01T17:38:17.160" v="2790" actId="700"/>
          <ac:spMkLst>
            <pc:docMk/>
            <pc:sldMk cId="1862458366" sldId="294"/>
            <ac:spMk id="7" creationId="{170A6112-A58F-3461-F239-1229A07A8BF6}"/>
          </ac:spMkLst>
        </pc:spChg>
        <pc:spChg chg="add del mod ord">
          <ac:chgData name="Simran Bansal" userId="1b9cf09c5e1df557" providerId="LiveId" clId="{DB8AB9E3-7E0E-4A7D-B9FD-6E56C31FE1F1}" dt="2024-03-01T17:38:17.160" v="2790" actId="700"/>
          <ac:spMkLst>
            <pc:docMk/>
            <pc:sldMk cId="1862458366" sldId="294"/>
            <ac:spMk id="8" creationId="{9D789A1F-03F6-A10D-BD91-163583525F50}"/>
          </ac:spMkLst>
        </pc:spChg>
        <pc:spChg chg="add del">
          <ac:chgData name="Simran Bansal" userId="1b9cf09c5e1df557" providerId="LiveId" clId="{DB8AB9E3-7E0E-4A7D-B9FD-6E56C31FE1F1}" dt="2024-03-01T17:33:52.713" v="2754" actId="26606"/>
          <ac:spMkLst>
            <pc:docMk/>
            <pc:sldMk cId="1862458366" sldId="294"/>
            <ac:spMk id="9" creationId="{3DBCA481-9727-CA66-415F-120BF20D5343}"/>
          </ac:spMkLst>
        </pc:spChg>
        <pc:spChg chg="add del mod ord">
          <ac:chgData name="Simran Bansal" userId="1b9cf09c5e1df557" providerId="LiveId" clId="{DB8AB9E3-7E0E-4A7D-B9FD-6E56C31FE1F1}" dt="2024-03-01T17:38:17.160" v="2790" actId="700"/>
          <ac:spMkLst>
            <pc:docMk/>
            <pc:sldMk cId="1862458366" sldId="294"/>
            <ac:spMk id="10" creationId="{7BCEF783-57BA-A8F1-1CE5-9F2415E13531}"/>
          </ac:spMkLst>
        </pc:spChg>
        <pc:spChg chg="add del">
          <ac:chgData name="Simran Bansal" userId="1b9cf09c5e1df557" providerId="LiveId" clId="{DB8AB9E3-7E0E-4A7D-B9FD-6E56C31FE1F1}" dt="2024-03-01T17:33:52.713" v="2754" actId="26606"/>
          <ac:spMkLst>
            <pc:docMk/>
            <pc:sldMk cId="1862458366" sldId="294"/>
            <ac:spMk id="11" creationId="{D6B10D92-3E8E-FB66-4479-0D636998F212}"/>
          </ac:spMkLst>
        </pc:spChg>
        <pc:spChg chg="add del">
          <ac:chgData name="Simran Bansal" userId="1b9cf09c5e1df557" providerId="LiveId" clId="{DB8AB9E3-7E0E-4A7D-B9FD-6E56C31FE1F1}" dt="2024-03-01T17:33:52.713" v="2754" actId="26606"/>
          <ac:spMkLst>
            <pc:docMk/>
            <pc:sldMk cId="1862458366" sldId="294"/>
            <ac:spMk id="13" creationId="{C1F7C793-A570-8F88-E6EA-3E84F6796DD7}"/>
          </ac:spMkLst>
        </pc:spChg>
        <pc:spChg chg="mod">
          <ac:chgData name="Simran Bansal" userId="1b9cf09c5e1df557" providerId="LiveId" clId="{DB8AB9E3-7E0E-4A7D-B9FD-6E56C31FE1F1}" dt="2024-03-01T17:38:32.676" v="2792"/>
          <ac:spMkLst>
            <pc:docMk/>
            <pc:sldMk cId="1862458366" sldId="294"/>
            <ac:spMk id="14" creationId="{5FD5B3AA-D9E7-969F-9129-415AD4B90C6E}"/>
          </ac:spMkLst>
        </pc:spChg>
        <pc:spChg chg="mod">
          <ac:chgData name="Simran Bansal" userId="1b9cf09c5e1df557" providerId="LiveId" clId="{DB8AB9E3-7E0E-4A7D-B9FD-6E56C31FE1F1}" dt="2024-03-01T17:38:32.676" v="2792"/>
          <ac:spMkLst>
            <pc:docMk/>
            <pc:sldMk cId="1862458366" sldId="294"/>
            <ac:spMk id="15" creationId="{509E340A-17C1-811C-4F07-683B9B23A96D}"/>
          </ac:spMkLst>
        </pc:spChg>
        <pc:spChg chg="mod">
          <ac:chgData name="Simran Bansal" userId="1b9cf09c5e1df557" providerId="LiveId" clId="{DB8AB9E3-7E0E-4A7D-B9FD-6E56C31FE1F1}" dt="2024-03-01T17:38:32.676" v="2792"/>
          <ac:spMkLst>
            <pc:docMk/>
            <pc:sldMk cId="1862458366" sldId="294"/>
            <ac:spMk id="16" creationId="{E0CCB863-BE89-5CDD-77D6-4A079EE3C89F}"/>
          </ac:spMkLst>
        </pc:spChg>
        <pc:spChg chg="mod">
          <ac:chgData name="Simran Bansal" userId="1b9cf09c5e1df557" providerId="LiveId" clId="{DB8AB9E3-7E0E-4A7D-B9FD-6E56C31FE1F1}" dt="2024-03-01T17:38:32.676" v="2792"/>
          <ac:spMkLst>
            <pc:docMk/>
            <pc:sldMk cId="1862458366" sldId="294"/>
            <ac:spMk id="17" creationId="{DC17026C-6759-2B7C-9249-BBD759137662}"/>
          </ac:spMkLst>
        </pc:spChg>
        <pc:spChg chg="add del">
          <ac:chgData name="Simran Bansal" userId="1b9cf09c5e1df557" providerId="LiveId" clId="{DB8AB9E3-7E0E-4A7D-B9FD-6E56C31FE1F1}" dt="2024-03-01T17:38:17.160" v="2790" actId="700"/>
          <ac:spMkLst>
            <pc:docMk/>
            <pc:sldMk cId="1862458366" sldId="294"/>
            <ac:spMk id="18" creationId="{70DFC902-7D23-471A-B557-B6B6917D7A0D}"/>
          </ac:spMkLst>
        </pc:spChg>
        <pc:spChg chg="add del">
          <ac:chgData name="Simran Bansal" userId="1b9cf09c5e1df557" providerId="LiveId" clId="{DB8AB9E3-7E0E-4A7D-B9FD-6E56C31FE1F1}" dt="2024-02-29T22:35:12.430" v="2529" actId="26606"/>
          <ac:spMkLst>
            <pc:docMk/>
            <pc:sldMk cId="1862458366" sldId="294"/>
            <ac:spMk id="19" creationId="{16AC3602-3348-4F31-9E43-076B03514ECB}"/>
          </ac:spMkLst>
        </pc:spChg>
        <pc:spChg chg="add del">
          <ac:chgData name="Simran Bansal" userId="1b9cf09c5e1df557" providerId="LiveId" clId="{DB8AB9E3-7E0E-4A7D-B9FD-6E56C31FE1F1}" dt="2024-03-01T17:38:17.160" v="2790" actId="700"/>
          <ac:spMkLst>
            <pc:docMk/>
            <pc:sldMk cId="1862458366" sldId="294"/>
            <ac:spMk id="20" creationId="{A55D5633-D557-4DCA-982C-FF36EB7A1C00}"/>
          </ac:spMkLst>
        </pc:spChg>
        <pc:spChg chg="add del">
          <ac:chgData name="Simran Bansal" userId="1b9cf09c5e1df557" providerId="LiveId" clId="{DB8AB9E3-7E0E-4A7D-B9FD-6E56C31FE1F1}" dt="2024-02-29T22:35:12.430" v="2529" actId="26606"/>
          <ac:spMkLst>
            <pc:docMk/>
            <pc:sldMk cId="1862458366" sldId="294"/>
            <ac:spMk id="21" creationId="{394094B0-A6C9-44BE-9042-66EF0612F625}"/>
          </ac:spMkLst>
        </pc:spChg>
        <pc:spChg chg="add del">
          <ac:chgData name="Simran Bansal" userId="1b9cf09c5e1df557" providerId="LiveId" clId="{DB8AB9E3-7E0E-4A7D-B9FD-6E56C31FE1F1}" dt="2024-03-01T17:38:17.160" v="2790" actId="700"/>
          <ac:spMkLst>
            <pc:docMk/>
            <pc:sldMk cId="1862458366" sldId="294"/>
            <ac:spMk id="22" creationId="{450D3AD2-FA80-415F-A9CE-54D884561CD7}"/>
          </ac:spMkLst>
        </pc:spChg>
        <pc:spChg chg="add del">
          <ac:chgData name="Simran Bansal" userId="1b9cf09c5e1df557" providerId="LiveId" clId="{DB8AB9E3-7E0E-4A7D-B9FD-6E56C31FE1F1}" dt="2024-02-29T22:35:12.430" v="2529" actId="26606"/>
          <ac:spMkLst>
            <pc:docMk/>
            <pc:sldMk cId="1862458366" sldId="294"/>
            <ac:spMk id="23" creationId="{64C2CA96-0B16-4AA7-B340-33044D238597}"/>
          </ac:spMkLst>
        </pc:spChg>
        <pc:spChg chg="add del">
          <ac:chgData name="Simran Bansal" userId="1b9cf09c5e1df557" providerId="LiveId" clId="{DB8AB9E3-7E0E-4A7D-B9FD-6E56C31FE1F1}" dt="2024-02-29T22:35:12.430" v="2529" actId="26606"/>
          <ac:spMkLst>
            <pc:docMk/>
            <pc:sldMk cId="1862458366" sldId="294"/>
            <ac:spMk id="25" creationId="{1D50D7A8-F1D5-4306-8A9B-DD7A73EB8BCE}"/>
          </ac:spMkLst>
        </pc:spChg>
        <pc:spChg chg="add del">
          <ac:chgData name="Simran Bansal" userId="1b9cf09c5e1df557" providerId="LiveId" clId="{DB8AB9E3-7E0E-4A7D-B9FD-6E56C31FE1F1}" dt="2024-02-29T22:35:18.408" v="2531" actId="26606"/>
          <ac:spMkLst>
            <pc:docMk/>
            <pc:sldMk cId="1862458366" sldId="294"/>
            <ac:spMk id="27" creationId="{2659FDB4-FCBE-4A89-B46D-43D4FA54464D}"/>
          </ac:spMkLst>
        </pc:spChg>
        <pc:spChg chg="add del">
          <ac:chgData name="Simran Bansal" userId="1b9cf09c5e1df557" providerId="LiveId" clId="{DB8AB9E3-7E0E-4A7D-B9FD-6E56C31FE1F1}" dt="2024-02-29T22:35:26.071" v="2533" actId="26606"/>
          <ac:spMkLst>
            <pc:docMk/>
            <pc:sldMk cId="1862458366" sldId="294"/>
            <ac:spMk id="34" creationId="{345A976A-8DE3-4B67-B94B-2044FDD12899}"/>
          </ac:spMkLst>
        </pc:spChg>
        <pc:spChg chg="add del">
          <ac:chgData name="Simran Bansal" userId="1b9cf09c5e1df557" providerId="LiveId" clId="{DB8AB9E3-7E0E-4A7D-B9FD-6E56C31FE1F1}" dt="2024-02-29T22:35:26.071" v="2533" actId="26606"/>
          <ac:spMkLst>
            <pc:docMk/>
            <pc:sldMk cId="1862458366" sldId="294"/>
            <ac:spMk id="35" creationId="{6EAAA1B9-2DDB-49C9-A037-A523D2F13C15}"/>
          </ac:spMkLst>
        </pc:spChg>
        <pc:spChg chg="add del">
          <ac:chgData name="Simran Bansal" userId="1b9cf09c5e1df557" providerId="LiveId" clId="{DB8AB9E3-7E0E-4A7D-B9FD-6E56C31FE1F1}" dt="2024-02-29T22:35:32.258" v="2535" actId="26606"/>
          <ac:spMkLst>
            <pc:docMk/>
            <pc:sldMk cId="1862458366" sldId="294"/>
            <ac:spMk id="42" creationId="{3DBCA481-9727-CA66-415F-120BF20D5343}"/>
          </ac:spMkLst>
        </pc:spChg>
        <pc:spChg chg="add del">
          <ac:chgData name="Simran Bansal" userId="1b9cf09c5e1df557" providerId="LiveId" clId="{DB8AB9E3-7E0E-4A7D-B9FD-6E56C31FE1F1}" dt="2024-02-29T22:35:32.258" v="2535" actId="26606"/>
          <ac:spMkLst>
            <pc:docMk/>
            <pc:sldMk cId="1862458366" sldId="294"/>
            <ac:spMk id="43" creationId="{D6B10D92-3E8E-FB66-4479-0D636998F212}"/>
          </ac:spMkLst>
        </pc:spChg>
        <pc:spChg chg="add del">
          <ac:chgData name="Simran Bansal" userId="1b9cf09c5e1df557" providerId="LiveId" clId="{DB8AB9E3-7E0E-4A7D-B9FD-6E56C31FE1F1}" dt="2024-02-29T22:35:32.258" v="2535" actId="26606"/>
          <ac:spMkLst>
            <pc:docMk/>
            <pc:sldMk cId="1862458366" sldId="294"/>
            <ac:spMk id="44" creationId="{C1F7C793-A570-8F88-E6EA-3E84F6796DD7}"/>
          </ac:spMkLst>
        </pc:spChg>
        <pc:grpChg chg="add mod">
          <ac:chgData name="Simran Bansal" userId="1b9cf09c5e1df557" providerId="LiveId" clId="{DB8AB9E3-7E0E-4A7D-B9FD-6E56C31FE1F1}" dt="2024-03-01T17:38:32.676" v="2792"/>
          <ac:grpSpMkLst>
            <pc:docMk/>
            <pc:sldMk cId="1862458366" sldId="294"/>
            <ac:grpSpMk id="12" creationId="{78BD57A6-9403-D13E-4B18-2D030E3B5FE2}"/>
          </ac:grpSpMkLst>
        </pc:grpChg>
        <pc:grpChg chg="add del">
          <ac:chgData name="Simran Bansal" userId="1b9cf09c5e1df557" providerId="LiveId" clId="{DB8AB9E3-7E0E-4A7D-B9FD-6E56C31FE1F1}" dt="2024-02-29T22:35:26.071" v="2533" actId="26606"/>
          <ac:grpSpMkLst>
            <pc:docMk/>
            <pc:sldMk cId="1862458366" sldId="294"/>
            <ac:grpSpMk id="36" creationId="{B441F8D5-EBCE-4FB9-91A9-3425971C1F99}"/>
          </ac:grpSpMkLst>
        </pc:grpChg>
        <pc:grpChg chg="add del">
          <ac:chgData name="Simran Bansal" userId="1b9cf09c5e1df557" providerId="LiveId" clId="{DB8AB9E3-7E0E-4A7D-B9FD-6E56C31FE1F1}" dt="2024-02-29T22:35:26.071" v="2533" actId="26606"/>
          <ac:grpSpMkLst>
            <pc:docMk/>
            <pc:sldMk cId="1862458366" sldId="294"/>
            <ac:grpSpMk id="39" creationId="{08701F99-7E4C-4B92-A4B5-307CDFB7A4DE}"/>
          </ac:grpSpMkLst>
        </pc:grpChg>
        <pc:graphicFrameChg chg="add del">
          <ac:chgData name="Simran Bansal" userId="1b9cf09c5e1df557" providerId="LiveId" clId="{DB8AB9E3-7E0E-4A7D-B9FD-6E56C31FE1F1}" dt="2024-02-29T22:35:12.430" v="2529" actId="26606"/>
          <ac:graphicFrameMkLst>
            <pc:docMk/>
            <pc:sldMk cId="1862458366" sldId="294"/>
            <ac:graphicFrameMk id="15" creationId="{E7651C17-0CFA-E889-4352-3A37F95E8CE5}"/>
          </ac:graphicFrameMkLst>
        </pc:graphicFrameChg>
        <pc:graphicFrameChg chg="add del">
          <ac:chgData name="Simran Bansal" userId="1b9cf09c5e1df557" providerId="LiveId" clId="{DB8AB9E3-7E0E-4A7D-B9FD-6E56C31FE1F1}" dt="2024-02-29T22:35:18.408" v="2531" actId="26606"/>
          <ac:graphicFrameMkLst>
            <pc:docMk/>
            <pc:sldMk cId="1862458366" sldId="294"/>
            <ac:graphicFrameMk id="29" creationId="{CF0F0DED-1FCC-A637-BD40-AAC1C93CEFE7}"/>
          </ac:graphicFrameMkLst>
        </pc:graphicFrameChg>
        <pc:graphicFrameChg chg="add del">
          <ac:chgData name="Simran Bansal" userId="1b9cf09c5e1df557" providerId="LiveId" clId="{DB8AB9E3-7E0E-4A7D-B9FD-6E56C31FE1F1}" dt="2024-02-29T22:35:26.071" v="2533" actId="26606"/>
          <ac:graphicFrameMkLst>
            <pc:docMk/>
            <pc:sldMk cId="1862458366" sldId="294"/>
            <ac:graphicFrameMk id="40" creationId="{351AEED8-21F1-2DE1-866F-1248C7395C29}"/>
          </ac:graphicFrameMkLst>
        </pc:graphicFrameChg>
        <pc:graphicFrameChg chg="add del">
          <ac:chgData name="Simran Bansal" userId="1b9cf09c5e1df557" providerId="LiveId" clId="{DB8AB9E3-7E0E-4A7D-B9FD-6E56C31FE1F1}" dt="2024-02-29T22:35:32.258" v="2535" actId="26606"/>
          <ac:graphicFrameMkLst>
            <pc:docMk/>
            <pc:sldMk cId="1862458366" sldId="294"/>
            <ac:graphicFrameMk id="45" creationId="{F82A7CD6-790C-1FD2-22A6-26D8787763C6}"/>
          </ac:graphicFrameMkLst>
        </pc:graphicFrameChg>
        <pc:cxnChg chg="add del">
          <ac:chgData name="Simran Bansal" userId="1b9cf09c5e1df557" providerId="LiveId" clId="{DB8AB9E3-7E0E-4A7D-B9FD-6E56C31FE1F1}" dt="2024-02-29T22:35:18.408" v="2531" actId="26606"/>
          <ac:cxnSpMkLst>
            <pc:docMk/>
            <pc:sldMk cId="1862458366" sldId="294"/>
            <ac:cxnSpMk id="28" creationId="{C8F51B3F-8331-4E4A-AE96-D47B1006EEAD}"/>
          </ac:cxnSpMkLst>
        </pc:cxnChg>
      </pc:sldChg>
      <pc:sldChg chg="addSp delSp modSp add del mod ord">
        <pc:chgData name="Simran Bansal" userId="1b9cf09c5e1df557" providerId="LiveId" clId="{DB8AB9E3-7E0E-4A7D-B9FD-6E56C31FE1F1}" dt="2024-02-29T22:35:58.011" v="2540" actId="47"/>
        <pc:sldMkLst>
          <pc:docMk/>
          <pc:sldMk cId="618616675" sldId="295"/>
        </pc:sldMkLst>
        <pc:spChg chg="mod">
          <ac:chgData name="Simran Bansal" userId="1b9cf09c5e1df557" providerId="LiveId" clId="{DB8AB9E3-7E0E-4A7D-B9FD-6E56C31FE1F1}" dt="2024-02-29T22:32:17.999" v="2498" actId="26606"/>
          <ac:spMkLst>
            <pc:docMk/>
            <pc:sldMk cId="618616675" sldId="295"/>
            <ac:spMk id="2" creationId="{4847A4FF-7080-DFE5-F82E-03C564A010A0}"/>
          </ac:spMkLst>
        </pc:spChg>
        <pc:spChg chg="add del">
          <ac:chgData name="Simran Bansal" userId="1b9cf09c5e1df557" providerId="LiveId" clId="{DB8AB9E3-7E0E-4A7D-B9FD-6E56C31FE1F1}" dt="2024-02-29T22:32:17.999" v="2498" actId="26606"/>
          <ac:spMkLst>
            <pc:docMk/>
            <pc:sldMk cId="618616675" sldId="295"/>
            <ac:spMk id="9" creationId="{1E515B0F-C418-846E-64A0-1152B51CD7CE}"/>
          </ac:spMkLst>
        </pc:spChg>
        <pc:spChg chg="add del">
          <ac:chgData name="Simran Bansal" userId="1b9cf09c5e1df557" providerId="LiveId" clId="{DB8AB9E3-7E0E-4A7D-B9FD-6E56C31FE1F1}" dt="2024-02-29T22:32:17.999" v="2498" actId="26606"/>
          <ac:spMkLst>
            <pc:docMk/>
            <pc:sldMk cId="618616675" sldId="295"/>
            <ac:spMk id="11" creationId="{AC9A131D-894A-2F43-F295-864B3E6E1FE4}"/>
          </ac:spMkLst>
        </pc:spChg>
        <pc:spChg chg="add del">
          <ac:chgData name="Simran Bansal" userId="1b9cf09c5e1df557" providerId="LiveId" clId="{DB8AB9E3-7E0E-4A7D-B9FD-6E56C31FE1F1}" dt="2024-02-29T22:32:17.999" v="2498" actId="26606"/>
          <ac:spMkLst>
            <pc:docMk/>
            <pc:sldMk cId="618616675" sldId="295"/>
            <ac:spMk id="13" creationId="{0A1596FC-7463-0032-5100-5AC0662AA9DD}"/>
          </ac:spMkLst>
        </pc:spChg>
        <pc:spChg chg="add del">
          <ac:chgData name="Simran Bansal" userId="1b9cf09c5e1df557" providerId="LiveId" clId="{DB8AB9E3-7E0E-4A7D-B9FD-6E56C31FE1F1}" dt="2024-02-29T22:32:17.999" v="2498" actId="26606"/>
          <ac:spMkLst>
            <pc:docMk/>
            <pc:sldMk cId="618616675" sldId="295"/>
            <ac:spMk id="20" creationId="{394094B0-A6C9-44BE-9042-66EF0612F625}"/>
          </ac:spMkLst>
        </pc:spChg>
        <pc:spChg chg="add del">
          <ac:chgData name="Simran Bansal" userId="1b9cf09c5e1df557" providerId="LiveId" clId="{DB8AB9E3-7E0E-4A7D-B9FD-6E56C31FE1F1}" dt="2024-02-29T22:32:17.999" v="2498" actId="26606"/>
          <ac:spMkLst>
            <pc:docMk/>
            <pc:sldMk cId="618616675" sldId="295"/>
            <ac:spMk id="21" creationId="{16AC3602-3348-4F31-9E43-076B03514ECB}"/>
          </ac:spMkLst>
        </pc:spChg>
        <pc:spChg chg="add del">
          <ac:chgData name="Simran Bansal" userId="1b9cf09c5e1df557" providerId="LiveId" clId="{DB8AB9E3-7E0E-4A7D-B9FD-6E56C31FE1F1}" dt="2024-02-29T22:32:17.999" v="2498" actId="26606"/>
          <ac:spMkLst>
            <pc:docMk/>
            <pc:sldMk cId="618616675" sldId="295"/>
            <ac:spMk id="22" creationId="{64C2CA96-0B16-4AA7-B340-33044D238597}"/>
          </ac:spMkLst>
        </pc:spChg>
        <pc:spChg chg="add del">
          <ac:chgData name="Simran Bansal" userId="1b9cf09c5e1df557" providerId="LiveId" clId="{DB8AB9E3-7E0E-4A7D-B9FD-6E56C31FE1F1}" dt="2024-02-29T22:32:17.999" v="2498" actId="26606"/>
          <ac:spMkLst>
            <pc:docMk/>
            <pc:sldMk cId="618616675" sldId="295"/>
            <ac:spMk id="24" creationId="{1D50D7A8-F1D5-4306-8A9B-DD7A73EB8BCE}"/>
          </ac:spMkLst>
        </pc:spChg>
        <pc:grpChg chg="del">
          <ac:chgData name="Simran Bansal" userId="1b9cf09c5e1df557" providerId="LiveId" clId="{DB8AB9E3-7E0E-4A7D-B9FD-6E56C31FE1F1}" dt="2024-02-29T22:30:33.232" v="2486" actId="478"/>
          <ac:grpSpMkLst>
            <pc:docMk/>
            <pc:sldMk cId="618616675" sldId="295"/>
            <ac:grpSpMk id="19" creationId="{8BD63D07-63CB-ECF0-AC4B-D1BE35489836}"/>
          </ac:grpSpMkLst>
        </pc:grpChg>
        <pc:graphicFrameChg chg="add mod modGraphic">
          <ac:chgData name="Simran Bansal" userId="1b9cf09c5e1df557" providerId="LiveId" clId="{DB8AB9E3-7E0E-4A7D-B9FD-6E56C31FE1F1}" dt="2024-02-29T22:33:02.529" v="2503" actId="208"/>
          <ac:graphicFrameMkLst>
            <pc:docMk/>
            <pc:sldMk cId="618616675" sldId="295"/>
            <ac:graphicFrameMk id="3" creationId="{4AB4C250-E8E3-B657-FBB0-9DC7E392F30D}"/>
          </ac:graphicFrameMkLst>
        </pc:graphicFrameChg>
      </pc:sldChg>
      <pc:sldChg chg="addSp delSp modSp add mod ord delDesignElem">
        <pc:chgData name="Simran Bansal" userId="1b9cf09c5e1df557" providerId="LiveId" clId="{DB8AB9E3-7E0E-4A7D-B9FD-6E56C31FE1F1}" dt="2024-03-01T17:33:37.109" v="2753" actId="26606"/>
        <pc:sldMkLst>
          <pc:docMk/>
          <pc:sldMk cId="71766123" sldId="296"/>
        </pc:sldMkLst>
        <pc:spChg chg="mod">
          <ac:chgData name="Simran Bansal" userId="1b9cf09c5e1df557" providerId="LiveId" clId="{DB8AB9E3-7E0E-4A7D-B9FD-6E56C31FE1F1}" dt="2024-03-01T17:31:10.955" v="2739" actId="26606"/>
          <ac:spMkLst>
            <pc:docMk/>
            <pc:sldMk cId="71766123" sldId="296"/>
            <ac:spMk id="2" creationId="{3BB85619-5938-CD2D-FCC5-0D7F033F14D6}"/>
          </ac:spMkLst>
        </pc:spChg>
        <pc:spChg chg="add del mod">
          <ac:chgData name="Simran Bansal" userId="1b9cf09c5e1df557" providerId="LiveId" clId="{DB8AB9E3-7E0E-4A7D-B9FD-6E56C31FE1F1}" dt="2024-02-29T22:35:47.280" v="2539" actId="26606"/>
          <ac:spMkLst>
            <pc:docMk/>
            <pc:sldMk cId="71766123" sldId="296"/>
            <ac:spMk id="3" creationId="{3AA186E8-F0BE-5300-BD05-1B09BF0E1458}"/>
          </ac:spMkLst>
        </pc:spChg>
        <pc:spChg chg="add del">
          <ac:chgData name="Simran Bansal" userId="1b9cf09c5e1df557" providerId="LiveId" clId="{DB8AB9E3-7E0E-4A7D-B9FD-6E56C31FE1F1}" dt="2024-03-01T17:31:10.955" v="2739" actId="26606"/>
          <ac:spMkLst>
            <pc:docMk/>
            <pc:sldMk cId="71766123" sldId="296"/>
            <ac:spMk id="9" creationId="{BDE1B0DB-35F2-4D0D-7F23-ED455CCFFA0D}"/>
          </ac:spMkLst>
        </pc:spChg>
        <pc:spChg chg="add del">
          <ac:chgData name="Simran Bansal" userId="1b9cf09c5e1df557" providerId="LiveId" clId="{DB8AB9E3-7E0E-4A7D-B9FD-6E56C31FE1F1}" dt="2024-03-01T17:31:10.955" v="2739" actId="26606"/>
          <ac:spMkLst>
            <pc:docMk/>
            <pc:sldMk cId="71766123" sldId="296"/>
            <ac:spMk id="11" creationId="{EF998579-737F-C611-0F1F-F52EADA019C1}"/>
          </ac:spMkLst>
        </pc:spChg>
        <pc:spChg chg="add del">
          <ac:chgData name="Simran Bansal" userId="1b9cf09c5e1df557" providerId="LiveId" clId="{DB8AB9E3-7E0E-4A7D-B9FD-6E56C31FE1F1}" dt="2024-03-01T17:31:10.955" v="2739" actId="26606"/>
          <ac:spMkLst>
            <pc:docMk/>
            <pc:sldMk cId="71766123" sldId="296"/>
            <ac:spMk id="13" creationId="{699BE792-0B9A-AF81-BBB6-F73F6C6F30ED}"/>
          </ac:spMkLst>
        </pc:spChg>
        <pc:spChg chg="add">
          <ac:chgData name="Simran Bansal" userId="1b9cf09c5e1df557" providerId="LiveId" clId="{DB8AB9E3-7E0E-4A7D-B9FD-6E56C31FE1F1}" dt="2024-03-01T17:31:10.955" v="2739" actId="26606"/>
          <ac:spMkLst>
            <pc:docMk/>
            <pc:sldMk cId="71766123" sldId="296"/>
            <ac:spMk id="18" creationId="{70DFC902-7D23-471A-B557-B6B6917D7A0D}"/>
          </ac:spMkLst>
        </pc:spChg>
        <pc:spChg chg="add del">
          <ac:chgData name="Simran Bansal" userId="1b9cf09c5e1df557" providerId="LiveId" clId="{DB8AB9E3-7E0E-4A7D-B9FD-6E56C31FE1F1}" dt="2024-02-29T22:35:32.649" v="2536" actId="26606"/>
          <ac:spMkLst>
            <pc:docMk/>
            <pc:sldMk cId="71766123" sldId="296"/>
            <ac:spMk id="19" creationId="{16AC3602-3348-4F31-9E43-076B03514ECB}"/>
          </ac:spMkLst>
        </pc:spChg>
        <pc:spChg chg="add">
          <ac:chgData name="Simran Bansal" userId="1b9cf09c5e1df557" providerId="LiveId" clId="{DB8AB9E3-7E0E-4A7D-B9FD-6E56C31FE1F1}" dt="2024-03-01T17:31:10.955" v="2739" actId="26606"/>
          <ac:spMkLst>
            <pc:docMk/>
            <pc:sldMk cId="71766123" sldId="296"/>
            <ac:spMk id="20" creationId="{A55D5633-D557-4DCA-982C-FF36EB7A1C00}"/>
          </ac:spMkLst>
        </pc:spChg>
        <pc:spChg chg="add del">
          <ac:chgData name="Simran Bansal" userId="1b9cf09c5e1df557" providerId="LiveId" clId="{DB8AB9E3-7E0E-4A7D-B9FD-6E56C31FE1F1}" dt="2024-02-29T22:35:32.649" v="2536" actId="26606"/>
          <ac:spMkLst>
            <pc:docMk/>
            <pc:sldMk cId="71766123" sldId="296"/>
            <ac:spMk id="21" creationId="{394094B0-A6C9-44BE-9042-66EF0612F625}"/>
          </ac:spMkLst>
        </pc:spChg>
        <pc:spChg chg="add del">
          <ac:chgData name="Simran Bansal" userId="1b9cf09c5e1df557" providerId="LiveId" clId="{DB8AB9E3-7E0E-4A7D-B9FD-6E56C31FE1F1}" dt="2024-02-29T22:35:32.649" v="2536" actId="26606"/>
          <ac:spMkLst>
            <pc:docMk/>
            <pc:sldMk cId="71766123" sldId="296"/>
            <ac:spMk id="23" creationId="{64C2CA96-0B16-4AA7-B340-33044D238597}"/>
          </ac:spMkLst>
        </pc:spChg>
        <pc:spChg chg="add del">
          <ac:chgData name="Simran Bansal" userId="1b9cf09c5e1df557" providerId="LiveId" clId="{DB8AB9E3-7E0E-4A7D-B9FD-6E56C31FE1F1}" dt="2024-02-29T22:35:32.649" v="2536" actId="26606"/>
          <ac:spMkLst>
            <pc:docMk/>
            <pc:sldMk cId="71766123" sldId="296"/>
            <ac:spMk id="25" creationId="{1D50D7A8-F1D5-4306-8A9B-DD7A73EB8BCE}"/>
          </ac:spMkLst>
        </pc:spChg>
        <pc:graphicFrameChg chg="add del">
          <ac:chgData name="Simran Bansal" userId="1b9cf09c5e1df557" providerId="LiveId" clId="{DB8AB9E3-7E0E-4A7D-B9FD-6E56C31FE1F1}" dt="2024-02-29T22:35:32.649" v="2536" actId="26606"/>
          <ac:graphicFrameMkLst>
            <pc:docMk/>
            <pc:sldMk cId="71766123" sldId="296"/>
            <ac:graphicFrameMk id="15" creationId="{B8D493A9-4151-3EC7-2C61-0B23D516F03C}"/>
          </ac:graphicFrameMkLst>
        </pc:graphicFrameChg>
        <pc:graphicFrameChg chg="add mod modGraphic">
          <ac:chgData name="Simran Bansal" userId="1b9cf09c5e1df557" providerId="LiveId" clId="{DB8AB9E3-7E0E-4A7D-B9FD-6E56C31FE1F1}" dt="2024-03-01T17:33:37.109" v="2753" actId="26606"/>
          <ac:graphicFrameMkLst>
            <pc:docMk/>
            <pc:sldMk cId="71766123" sldId="296"/>
            <ac:graphicFrameMk id="16" creationId="{3F2B2BE9-0CFA-1C8B-5F69-C8312D53EB95}"/>
          </ac:graphicFrameMkLst>
        </pc:graphicFrameChg>
      </pc:sldChg>
      <pc:sldChg chg="addSp delSp modSp add mod delDesignElem">
        <pc:chgData name="Simran Bansal" userId="1b9cf09c5e1df557" providerId="LiveId" clId="{DB8AB9E3-7E0E-4A7D-B9FD-6E56C31FE1F1}" dt="2024-03-01T17:51:12.242" v="2884" actId="26606"/>
        <pc:sldMkLst>
          <pc:docMk/>
          <pc:sldMk cId="1420717289" sldId="297"/>
        </pc:sldMkLst>
        <pc:spChg chg="mod">
          <ac:chgData name="Simran Bansal" userId="1b9cf09c5e1df557" providerId="LiveId" clId="{DB8AB9E3-7E0E-4A7D-B9FD-6E56C31FE1F1}" dt="2024-03-01T17:44:12.827" v="2837" actId="26606"/>
          <ac:spMkLst>
            <pc:docMk/>
            <pc:sldMk cId="1420717289" sldId="297"/>
            <ac:spMk id="2" creationId="{400EC4A6-ED1E-F6EF-FEC1-1B3CBEB8D748}"/>
          </ac:spMkLst>
        </pc:spChg>
        <pc:spChg chg="del mod">
          <ac:chgData name="Simran Bansal" userId="1b9cf09c5e1df557" providerId="LiveId" clId="{DB8AB9E3-7E0E-4A7D-B9FD-6E56C31FE1F1}" dt="2024-03-01T17:51:12.242" v="2884" actId="26606"/>
          <ac:spMkLst>
            <pc:docMk/>
            <pc:sldMk cId="1420717289" sldId="297"/>
            <ac:spMk id="3" creationId="{AA64BEF3-61E5-0014-D6C0-75C5B518CC0A}"/>
          </ac:spMkLst>
        </pc:spChg>
        <pc:spChg chg="del mod">
          <ac:chgData name="Simran Bansal" userId="1b9cf09c5e1df557" providerId="LiveId" clId="{DB8AB9E3-7E0E-4A7D-B9FD-6E56C31FE1F1}" dt="2024-03-01T17:44:10.765" v="2836" actId="478"/>
          <ac:spMkLst>
            <pc:docMk/>
            <pc:sldMk cId="1420717289" sldId="297"/>
            <ac:spMk id="4" creationId="{AD864AAE-CABB-7524-4A01-FDE2DA888372}"/>
          </ac:spMkLst>
        </pc:spChg>
        <pc:spChg chg="add mod">
          <ac:chgData name="Simran Bansal" userId="1b9cf09c5e1df557" providerId="LiveId" clId="{DB8AB9E3-7E0E-4A7D-B9FD-6E56C31FE1F1}" dt="2024-03-01T17:44:24.778" v="2839" actId="20577"/>
          <ac:spMkLst>
            <pc:docMk/>
            <pc:sldMk cId="1420717289" sldId="297"/>
            <ac:spMk id="5" creationId="{9DF103B8-800F-1D3B-7FF8-648EACE21BE7}"/>
          </ac:spMkLst>
        </pc:spChg>
        <pc:spChg chg="add del">
          <ac:chgData name="Simran Bansal" userId="1b9cf09c5e1df557" providerId="LiveId" clId="{DB8AB9E3-7E0E-4A7D-B9FD-6E56C31FE1F1}" dt="2024-03-01T17:44:12.827" v="2837" actId="26606"/>
          <ac:spMkLst>
            <pc:docMk/>
            <pc:sldMk cId="1420717289" sldId="297"/>
            <ac:spMk id="9" creationId="{18634E21-B300-D131-DB7E-CEFE3CE35001}"/>
          </ac:spMkLst>
        </pc:spChg>
        <pc:spChg chg="add del">
          <ac:chgData name="Simran Bansal" userId="1b9cf09c5e1df557" providerId="LiveId" clId="{DB8AB9E3-7E0E-4A7D-B9FD-6E56C31FE1F1}" dt="2024-03-01T17:44:12.827" v="2837" actId="26606"/>
          <ac:spMkLst>
            <pc:docMk/>
            <pc:sldMk cId="1420717289" sldId="297"/>
            <ac:spMk id="11" creationId="{09E463A5-C247-1186-7A52-2E8A6E0D0B07}"/>
          </ac:spMkLst>
        </pc:spChg>
        <pc:spChg chg="add del">
          <ac:chgData name="Simran Bansal" userId="1b9cf09c5e1df557" providerId="LiveId" clId="{DB8AB9E3-7E0E-4A7D-B9FD-6E56C31FE1F1}" dt="2024-03-01T17:44:12.827" v="2837" actId="26606"/>
          <ac:spMkLst>
            <pc:docMk/>
            <pc:sldMk cId="1420717289" sldId="297"/>
            <ac:spMk id="13" creationId="{CA2E24CE-4D75-4A61-C521-B91FFD61CDC0}"/>
          </ac:spMkLst>
        </pc:spChg>
        <pc:spChg chg="add">
          <ac:chgData name="Simran Bansal" userId="1b9cf09c5e1df557" providerId="LiveId" clId="{DB8AB9E3-7E0E-4A7D-B9FD-6E56C31FE1F1}" dt="2024-03-01T17:44:12.827" v="2837" actId="26606"/>
          <ac:spMkLst>
            <pc:docMk/>
            <pc:sldMk cId="1420717289" sldId="297"/>
            <ac:spMk id="18" creationId="{70DFC902-7D23-471A-B557-B6B6917D7A0D}"/>
          </ac:spMkLst>
        </pc:spChg>
        <pc:spChg chg="add">
          <ac:chgData name="Simran Bansal" userId="1b9cf09c5e1df557" providerId="LiveId" clId="{DB8AB9E3-7E0E-4A7D-B9FD-6E56C31FE1F1}" dt="2024-03-01T17:44:12.827" v="2837" actId="26606"/>
          <ac:spMkLst>
            <pc:docMk/>
            <pc:sldMk cId="1420717289" sldId="297"/>
            <ac:spMk id="20" creationId="{A55D5633-D557-4DCA-982C-FF36EB7A1C00}"/>
          </ac:spMkLst>
        </pc:spChg>
        <pc:spChg chg="add">
          <ac:chgData name="Simran Bansal" userId="1b9cf09c5e1df557" providerId="LiveId" clId="{DB8AB9E3-7E0E-4A7D-B9FD-6E56C31FE1F1}" dt="2024-03-01T17:44:12.827" v="2837" actId="26606"/>
          <ac:spMkLst>
            <pc:docMk/>
            <pc:sldMk cId="1420717289" sldId="297"/>
            <ac:spMk id="22" creationId="{450D3AD2-FA80-415F-A9CE-54D884561CD7}"/>
          </ac:spMkLst>
        </pc:spChg>
        <pc:graphicFrameChg chg="add">
          <ac:chgData name="Simran Bansal" userId="1b9cf09c5e1df557" providerId="LiveId" clId="{DB8AB9E3-7E0E-4A7D-B9FD-6E56C31FE1F1}" dt="2024-03-01T17:51:12.242" v="2884" actId="26606"/>
          <ac:graphicFrameMkLst>
            <pc:docMk/>
            <pc:sldMk cId="1420717289" sldId="297"/>
            <ac:graphicFrameMk id="24" creationId="{0E0589A0-9BBC-C7C4-9C79-F083DE0A4D80}"/>
          </ac:graphicFrameMkLst>
        </pc:graphicFrameChg>
      </pc:sldChg>
      <pc:sldChg chg="addSp add del">
        <pc:chgData name="Simran Bansal" userId="1b9cf09c5e1df557" providerId="LiveId" clId="{DB8AB9E3-7E0E-4A7D-B9FD-6E56C31FE1F1}" dt="2024-02-29T23:29:02.255" v="2545" actId="47"/>
        <pc:sldMkLst>
          <pc:docMk/>
          <pc:sldMk cId="1589248959" sldId="297"/>
        </pc:sldMkLst>
        <pc:spChg chg="add">
          <ac:chgData name="Simran Bansal" userId="1b9cf09c5e1df557" providerId="LiveId" clId="{DB8AB9E3-7E0E-4A7D-B9FD-6E56C31FE1F1}" dt="2024-02-29T23:28:57.504" v="2544"/>
          <ac:spMkLst>
            <pc:docMk/>
            <pc:sldMk cId="1589248959" sldId="297"/>
            <ac:spMk id="5" creationId="{05C80606-80A5-BEAF-745C-2074BCC86790}"/>
          </ac:spMkLst>
        </pc:spChg>
      </pc:sldChg>
      <pc:sldChg chg="new del">
        <pc:chgData name="Simran Bansal" userId="1b9cf09c5e1df557" providerId="LiveId" clId="{DB8AB9E3-7E0E-4A7D-B9FD-6E56C31FE1F1}" dt="2024-03-01T00:10:13.268" v="2584" actId="680"/>
        <pc:sldMkLst>
          <pc:docMk/>
          <pc:sldMk cId="2583039822" sldId="298"/>
        </pc:sldMkLst>
      </pc:sldChg>
      <pc:sldChg chg="addSp delSp modSp add mod ord setClrOvrMap delDesignElem">
        <pc:chgData name="Simran Bansal" userId="1b9cf09c5e1df557" providerId="LiveId" clId="{DB8AB9E3-7E0E-4A7D-B9FD-6E56C31FE1F1}" dt="2024-03-01T17:30:47.874" v="2736"/>
        <pc:sldMkLst>
          <pc:docMk/>
          <pc:sldMk cId="3415573779" sldId="298"/>
        </pc:sldMkLst>
        <pc:spChg chg="mod">
          <ac:chgData name="Simran Bansal" userId="1b9cf09c5e1df557" providerId="LiveId" clId="{DB8AB9E3-7E0E-4A7D-B9FD-6E56C31FE1F1}" dt="2024-03-01T17:30:46.749" v="2726" actId="26606"/>
          <ac:spMkLst>
            <pc:docMk/>
            <pc:sldMk cId="3415573779" sldId="298"/>
            <ac:spMk id="2" creationId="{BE7B7313-92FA-8AA3-271C-D699BBE98B31}"/>
          </ac:spMkLst>
        </pc:spChg>
        <pc:spChg chg="mod">
          <ac:chgData name="Simran Bansal" userId="1b9cf09c5e1df557" providerId="LiveId" clId="{DB8AB9E3-7E0E-4A7D-B9FD-6E56C31FE1F1}" dt="2024-03-01T17:30:46.749" v="2726" actId="26606"/>
          <ac:spMkLst>
            <pc:docMk/>
            <pc:sldMk cId="3415573779" sldId="298"/>
            <ac:spMk id="3" creationId="{1EA86782-3D18-C128-C652-CD660972697D}"/>
          </ac:spMkLst>
        </pc:spChg>
        <pc:spChg chg="add del">
          <ac:chgData name="Simran Bansal" userId="1b9cf09c5e1df557" providerId="LiveId" clId="{DB8AB9E3-7E0E-4A7D-B9FD-6E56C31FE1F1}" dt="2024-03-01T17:30:46.749" v="2726" actId="26606"/>
          <ac:spMkLst>
            <pc:docMk/>
            <pc:sldMk cId="3415573779" sldId="298"/>
            <ac:spMk id="8" creationId="{74CD14DB-BB81-479F-A1FC-1C75640E9F84}"/>
          </ac:spMkLst>
        </pc:spChg>
        <pc:spChg chg="del">
          <ac:chgData name="Simran Bansal" userId="1b9cf09c5e1df557" providerId="LiveId" clId="{DB8AB9E3-7E0E-4A7D-B9FD-6E56C31FE1F1}" dt="2024-03-01T17:26:24.702" v="2637" actId="26606"/>
          <ac:spMkLst>
            <pc:docMk/>
            <pc:sldMk cId="3415573779" sldId="298"/>
            <ac:spMk id="9" creationId="{FB2399FF-272C-AE22-5959-B02E6CFA8E42}"/>
          </ac:spMkLst>
        </pc:spChg>
        <pc:spChg chg="add del">
          <ac:chgData name="Simran Bansal" userId="1b9cf09c5e1df557" providerId="LiveId" clId="{DB8AB9E3-7E0E-4A7D-B9FD-6E56C31FE1F1}" dt="2024-03-01T17:30:46.749" v="2726" actId="26606"/>
          <ac:spMkLst>
            <pc:docMk/>
            <pc:sldMk cId="3415573779" sldId="298"/>
            <ac:spMk id="10" creationId="{C943A91B-7CA7-4592-A975-73B1BF8C4C74}"/>
          </ac:spMkLst>
        </pc:spChg>
        <pc:spChg chg="del">
          <ac:chgData name="Simran Bansal" userId="1b9cf09c5e1df557" providerId="LiveId" clId="{DB8AB9E3-7E0E-4A7D-B9FD-6E56C31FE1F1}" dt="2024-03-01T17:26:24.702" v="2637" actId="26606"/>
          <ac:spMkLst>
            <pc:docMk/>
            <pc:sldMk cId="3415573779" sldId="298"/>
            <ac:spMk id="11" creationId="{0C5DAB34-9328-B3B2-2B27-2070FD3974A1}"/>
          </ac:spMkLst>
        </pc:spChg>
        <pc:spChg chg="add del">
          <ac:chgData name="Simran Bansal" userId="1b9cf09c5e1df557" providerId="LiveId" clId="{DB8AB9E3-7E0E-4A7D-B9FD-6E56C31FE1F1}" dt="2024-03-01T17:30:46.749" v="2726" actId="26606"/>
          <ac:spMkLst>
            <pc:docMk/>
            <pc:sldMk cId="3415573779" sldId="298"/>
            <ac:spMk id="12" creationId="{EC471314-E46A-414B-8D91-74880E84F187}"/>
          </ac:spMkLst>
        </pc:spChg>
        <pc:spChg chg="del">
          <ac:chgData name="Simran Bansal" userId="1b9cf09c5e1df557" providerId="LiveId" clId="{DB8AB9E3-7E0E-4A7D-B9FD-6E56C31FE1F1}" dt="2024-03-01T17:26:24.702" v="2637" actId="26606"/>
          <ac:spMkLst>
            <pc:docMk/>
            <pc:sldMk cId="3415573779" sldId="298"/>
            <ac:spMk id="13" creationId="{94F8D4F1-6BB2-EE04-593B-E11720B75548}"/>
          </ac:spMkLst>
        </pc:spChg>
        <pc:spChg chg="add del">
          <ac:chgData name="Simran Bansal" userId="1b9cf09c5e1df557" providerId="LiveId" clId="{DB8AB9E3-7E0E-4A7D-B9FD-6E56C31FE1F1}" dt="2024-03-01T17:30:46.749" v="2726" actId="26606"/>
          <ac:spMkLst>
            <pc:docMk/>
            <pc:sldMk cId="3415573779" sldId="298"/>
            <ac:spMk id="14" creationId="{6A681326-1C9D-44A3-A627-3871BDAE4127}"/>
          </ac:spMkLst>
        </pc:spChg>
        <pc:spChg chg="add del">
          <ac:chgData name="Simran Bansal" userId="1b9cf09c5e1df557" providerId="LiveId" clId="{DB8AB9E3-7E0E-4A7D-B9FD-6E56C31FE1F1}" dt="2024-03-01T17:30:47.874" v="2736"/>
          <ac:spMkLst>
            <pc:docMk/>
            <pc:sldMk cId="3415573779" sldId="298"/>
            <ac:spMk id="18" creationId="{70DFC902-7D23-471A-B557-B6B6917D7A0D}"/>
          </ac:spMkLst>
        </pc:spChg>
        <pc:spChg chg="add del">
          <ac:chgData name="Simran Bansal" userId="1b9cf09c5e1df557" providerId="LiveId" clId="{DB8AB9E3-7E0E-4A7D-B9FD-6E56C31FE1F1}" dt="2024-03-01T17:30:47.874" v="2736"/>
          <ac:spMkLst>
            <pc:docMk/>
            <pc:sldMk cId="3415573779" sldId="298"/>
            <ac:spMk id="20" creationId="{A55D5633-D557-4DCA-982C-FF36EB7A1C00}"/>
          </ac:spMkLst>
        </pc:spChg>
        <pc:spChg chg="add del">
          <ac:chgData name="Simran Bansal" userId="1b9cf09c5e1df557" providerId="LiveId" clId="{DB8AB9E3-7E0E-4A7D-B9FD-6E56C31FE1F1}" dt="2024-03-01T17:30:47.874" v="2736"/>
          <ac:spMkLst>
            <pc:docMk/>
            <pc:sldMk cId="3415573779" sldId="298"/>
            <ac:spMk id="22" creationId="{450D3AD2-FA80-415F-A9CE-54D884561CD7}"/>
          </ac:spMkLst>
        </pc:spChg>
      </pc:sldChg>
      <pc:sldChg chg="addSp delSp modSp add mod setClrOvrMap delDesignElem">
        <pc:chgData name="Simran Bansal" userId="1b9cf09c5e1df557" providerId="LiveId" clId="{DB8AB9E3-7E0E-4A7D-B9FD-6E56C31FE1F1}" dt="2024-03-01T17:47:15.615" v="2854" actId="26606"/>
        <pc:sldMkLst>
          <pc:docMk/>
          <pc:sldMk cId="1334151856" sldId="299"/>
        </pc:sldMkLst>
        <pc:spChg chg="mod">
          <ac:chgData name="Simran Bansal" userId="1b9cf09c5e1df557" providerId="LiveId" clId="{DB8AB9E3-7E0E-4A7D-B9FD-6E56C31FE1F1}" dt="2024-03-01T17:30:46.749" v="2725" actId="26606"/>
          <ac:spMkLst>
            <pc:docMk/>
            <pc:sldMk cId="1334151856" sldId="299"/>
            <ac:spMk id="2" creationId="{264C2B49-3C98-C3AD-1C4A-B337BB8CC6DD}"/>
          </ac:spMkLst>
        </pc:spChg>
        <pc:spChg chg="add del mod">
          <ac:chgData name="Simran Bansal" userId="1b9cf09c5e1df557" providerId="LiveId" clId="{DB8AB9E3-7E0E-4A7D-B9FD-6E56C31FE1F1}" dt="2024-03-01T17:47:15.615" v="2854" actId="26606"/>
          <ac:spMkLst>
            <pc:docMk/>
            <pc:sldMk cId="1334151856" sldId="299"/>
            <ac:spMk id="3" creationId="{52735BAF-5D68-EC09-9C7B-7F85268FC613}"/>
          </ac:spMkLst>
        </pc:spChg>
        <pc:spChg chg="add del">
          <ac:chgData name="Simran Bansal" userId="1b9cf09c5e1df557" providerId="LiveId" clId="{DB8AB9E3-7E0E-4A7D-B9FD-6E56C31FE1F1}" dt="2024-03-01T17:30:46.749" v="2725" actId="26606"/>
          <ac:spMkLst>
            <pc:docMk/>
            <pc:sldMk cId="1334151856" sldId="299"/>
            <ac:spMk id="8" creationId="{74CD14DB-BB81-479F-A1FC-1C75640E9F84}"/>
          </ac:spMkLst>
        </pc:spChg>
        <pc:spChg chg="del">
          <ac:chgData name="Simran Bansal" userId="1b9cf09c5e1df557" providerId="LiveId" clId="{DB8AB9E3-7E0E-4A7D-B9FD-6E56C31FE1F1}" dt="2024-03-01T17:26:20.916" v="2636" actId="26606"/>
          <ac:spMkLst>
            <pc:docMk/>
            <pc:sldMk cId="1334151856" sldId="299"/>
            <ac:spMk id="9" creationId="{AE5A4342-0875-6C09-7588-0828EE455D6A}"/>
          </ac:spMkLst>
        </pc:spChg>
        <pc:spChg chg="add del">
          <ac:chgData name="Simran Bansal" userId="1b9cf09c5e1df557" providerId="LiveId" clId="{DB8AB9E3-7E0E-4A7D-B9FD-6E56C31FE1F1}" dt="2024-03-01T17:30:46.749" v="2725" actId="26606"/>
          <ac:spMkLst>
            <pc:docMk/>
            <pc:sldMk cId="1334151856" sldId="299"/>
            <ac:spMk id="10" creationId="{C943A91B-7CA7-4592-A975-73B1BF8C4C74}"/>
          </ac:spMkLst>
        </pc:spChg>
        <pc:spChg chg="del">
          <ac:chgData name="Simran Bansal" userId="1b9cf09c5e1df557" providerId="LiveId" clId="{DB8AB9E3-7E0E-4A7D-B9FD-6E56C31FE1F1}" dt="2024-03-01T17:26:20.916" v="2636" actId="26606"/>
          <ac:spMkLst>
            <pc:docMk/>
            <pc:sldMk cId="1334151856" sldId="299"/>
            <ac:spMk id="11" creationId="{D659C6F7-AD5C-DCA9-EA53-9BBBBA364AF2}"/>
          </ac:spMkLst>
        </pc:spChg>
        <pc:spChg chg="add del">
          <ac:chgData name="Simran Bansal" userId="1b9cf09c5e1df557" providerId="LiveId" clId="{DB8AB9E3-7E0E-4A7D-B9FD-6E56C31FE1F1}" dt="2024-03-01T17:30:46.749" v="2725" actId="26606"/>
          <ac:spMkLst>
            <pc:docMk/>
            <pc:sldMk cId="1334151856" sldId="299"/>
            <ac:spMk id="12" creationId="{EC471314-E46A-414B-8D91-74880E84F187}"/>
          </ac:spMkLst>
        </pc:spChg>
        <pc:spChg chg="del">
          <ac:chgData name="Simran Bansal" userId="1b9cf09c5e1df557" providerId="LiveId" clId="{DB8AB9E3-7E0E-4A7D-B9FD-6E56C31FE1F1}" dt="2024-03-01T17:26:20.916" v="2636" actId="26606"/>
          <ac:spMkLst>
            <pc:docMk/>
            <pc:sldMk cId="1334151856" sldId="299"/>
            <ac:spMk id="13" creationId="{481C3E28-A31B-D750-21F5-F24B14A961A3}"/>
          </ac:spMkLst>
        </pc:spChg>
        <pc:spChg chg="add del">
          <ac:chgData name="Simran Bansal" userId="1b9cf09c5e1df557" providerId="LiveId" clId="{DB8AB9E3-7E0E-4A7D-B9FD-6E56C31FE1F1}" dt="2024-03-01T17:30:46.749" v="2725" actId="26606"/>
          <ac:spMkLst>
            <pc:docMk/>
            <pc:sldMk cId="1334151856" sldId="299"/>
            <ac:spMk id="14" creationId="{6A681326-1C9D-44A3-A627-3871BDAE4127}"/>
          </ac:spMkLst>
        </pc:spChg>
        <pc:spChg chg="add del">
          <ac:chgData name="Simran Bansal" userId="1b9cf09c5e1df557" providerId="LiveId" clId="{DB8AB9E3-7E0E-4A7D-B9FD-6E56C31FE1F1}" dt="2024-03-01T17:30:47.874" v="2736"/>
          <ac:spMkLst>
            <pc:docMk/>
            <pc:sldMk cId="1334151856" sldId="299"/>
            <ac:spMk id="18" creationId="{70DFC902-7D23-471A-B557-B6B6917D7A0D}"/>
          </ac:spMkLst>
        </pc:spChg>
        <pc:spChg chg="add del">
          <ac:chgData name="Simran Bansal" userId="1b9cf09c5e1df557" providerId="LiveId" clId="{DB8AB9E3-7E0E-4A7D-B9FD-6E56C31FE1F1}" dt="2024-03-01T17:30:47.874" v="2736"/>
          <ac:spMkLst>
            <pc:docMk/>
            <pc:sldMk cId="1334151856" sldId="299"/>
            <ac:spMk id="20" creationId="{A55D5633-D557-4DCA-982C-FF36EB7A1C00}"/>
          </ac:spMkLst>
        </pc:spChg>
        <pc:spChg chg="add del">
          <ac:chgData name="Simran Bansal" userId="1b9cf09c5e1df557" providerId="LiveId" clId="{DB8AB9E3-7E0E-4A7D-B9FD-6E56C31FE1F1}" dt="2024-03-01T17:30:47.874" v="2736"/>
          <ac:spMkLst>
            <pc:docMk/>
            <pc:sldMk cId="1334151856" sldId="299"/>
            <ac:spMk id="22" creationId="{450D3AD2-FA80-415F-A9CE-54D884561CD7}"/>
          </ac:spMkLst>
        </pc:spChg>
        <pc:graphicFrameChg chg="add del">
          <ac:chgData name="Simran Bansal" userId="1b9cf09c5e1df557" providerId="LiveId" clId="{DB8AB9E3-7E0E-4A7D-B9FD-6E56C31FE1F1}" dt="2024-03-01T17:47:15.615" v="2854" actId="26606"/>
          <ac:graphicFrameMkLst>
            <pc:docMk/>
            <pc:sldMk cId="1334151856" sldId="299"/>
            <ac:graphicFrameMk id="24" creationId="{C207A91E-FC22-0C60-A1C0-A002315ECCB2}"/>
          </ac:graphicFrameMkLst>
        </pc:graphicFrameChg>
      </pc:sldChg>
      <pc:sldChg chg="addSp delSp modSp add mod setClrOvrMap delDesignElem">
        <pc:chgData name="Simran Bansal" userId="1b9cf09c5e1df557" providerId="LiveId" clId="{DB8AB9E3-7E0E-4A7D-B9FD-6E56C31FE1F1}" dt="2024-03-01T17:47:31.157" v="2859" actId="26606"/>
        <pc:sldMkLst>
          <pc:docMk/>
          <pc:sldMk cId="3928800789" sldId="300"/>
        </pc:sldMkLst>
        <pc:spChg chg="mod">
          <ac:chgData name="Simran Bansal" userId="1b9cf09c5e1df557" providerId="LiveId" clId="{DB8AB9E3-7E0E-4A7D-B9FD-6E56C31FE1F1}" dt="2024-03-01T17:30:46.734" v="2724" actId="26606"/>
          <ac:spMkLst>
            <pc:docMk/>
            <pc:sldMk cId="3928800789" sldId="300"/>
            <ac:spMk id="2" creationId="{4896499E-D8B1-BE64-F118-74CE2D73C8AD}"/>
          </ac:spMkLst>
        </pc:spChg>
        <pc:spChg chg="add del mod">
          <ac:chgData name="Simran Bansal" userId="1b9cf09c5e1df557" providerId="LiveId" clId="{DB8AB9E3-7E0E-4A7D-B9FD-6E56C31FE1F1}" dt="2024-03-01T17:47:31.157" v="2859" actId="26606"/>
          <ac:spMkLst>
            <pc:docMk/>
            <pc:sldMk cId="3928800789" sldId="300"/>
            <ac:spMk id="3" creationId="{71BA2C81-F2D3-CD52-1587-6290F88A1CB5}"/>
          </ac:spMkLst>
        </pc:spChg>
        <pc:spChg chg="add del">
          <ac:chgData name="Simran Bansal" userId="1b9cf09c5e1df557" providerId="LiveId" clId="{DB8AB9E3-7E0E-4A7D-B9FD-6E56C31FE1F1}" dt="2024-03-01T17:30:46.734" v="2724" actId="26606"/>
          <ac:spMkLst>
            <pc:docMk/>
            <pc:sldMk cId="3928800789" sldId="300"/>
            <ac:spMk id="8" creationId="{74CD14DB-BB81-479F-A1FC-1C75640E9F84}"/>
          </ac:spMkLst>
        </pc:spChg>
        <pc:spChg chg="del">
          <ac:chgData name="Simran Bansal" userId="1b9cf09c5e1df557" providerId="LiveId" clId="{DB8AB9E3-7E0E-4A7D-B9FD-6E56C31FE1F1}" dt="2024-03-01T17:26:16.026" v="2635" actId="26606"/>
          <ac:spMkLst>
            <pc:docMk/>
            <pc:sldMk cId="3928800789" sldId="300"/>
            <ac:spMk id="9" creationId="{65A8449C-99A5-D588-5274-FEB0B8FBB037}"/>
          </ac:spMkLst>
        </pc:spChg>
        <pc:spChg chg="add del">
          <ac:chgData name="Simran Bansal" userId="1b9cf09c5e1df557" providerId="LiveId" clId="{DB8AB9E3-7E0E-4A7D-B9FD-6E56C31FE1F1}" dt="2024-03-01T17:30:46.734" v="2724" actId="26606"/>
          <ac:spMkLst>
            <pc:docMk/>
            <pc:sldMk cId="3928800789" sldId="300"/>
            <ac:spMk id="10" creationId="{C943A91B-7CA7-4592-A975-73B1BF8C4C74}"/>
          </ac:spMkLst>
        </pc:spChg>
        <pc:spChg chg="del">
          <ac:chgData name="Simran Bansal" userId="1b9cf09c5e1df557" providerId="LiveId" clId="{DB8AB9E3-7E0E-4A7D-B9FD-6E56C31FE1F1}" dt="2024-03-01T17:26:16.026" v="2635" actId="26606"/>
          <ac:spMkLst>
            <pc:docMk/>
            <pc:sldMk cId="3928800789" sldId="300"/>
            <ac:spMk id="11" creationId="{D91D2586-F868-D79D-04FF-B6C27D249568}"/>
          </ac:spMkLst>
        </pc:spChg>
        <pc:spChg chg="add del">
          <ac:chgData name="Simran Bansal" userId="1b9cf09c5e1df557" providerId="LiveId" clId="{DB8AB9E3-7E0E-4A7D-B9FD-6E56C31FE1F1}" dt="2024-03-01T17:30:46.734" v="2724" actId="26606"/>
          <ac:spMkLst>
            <pc:docMk/>
            <pc:sldMk cId="3928800789" sldId="300"/>
            <ac:spMk id="12" creationId="{EC471314-E46A-414B-8D91-74880E84F187}"/>
          </ac:spMkLst>
        </pc:spChg>
        <pc:spChg chg="del">
          <ac:chgData name="Simran Bansal" userId="1b9cf09c5e1df557" providerId="LiveId" clId="{DB8AB9E3-7E0E-4A7D-B9FD-6E56C31FE1F1}" dt="2024-03-01T17:26:16.026" v="2635" actId="26606"/>
          <ac:spMkLst>
            <pc:docMk/>
            <pc:sldMk cId="3928800789" sldId="300"/>
            <ac:spMk id="13" creationId="{395DF752-CA54-EFF3-DBF6-141E273C7DDD}"/>
          </ac:spMkLst>
        </pc:spChg>
        <pc:spChg chg="add del">
          <ac:chgData name="Simran Bansal" userId="1b9cf09c5e1df557" providerId="LiveId" clId="{DB8AB9E3-7E0E-4A7D-B9FD-6E56C31FE1F1}" dt="2024-03-01T17:30:46.734" v="2724" actId="26606"/>
          <ac:spMkLst>
            <pc:docMk/>
            <pc:sldMk cId="3928800789" sldId="300"/>
            <ac:spMk id="14" creationId="{6A681326-1C9D-44A3-A627-3871BDAE4127}"/>
          </ac:spMkLst>
        </pc:spChg>
        <pc:spChg chg="add del">
          <ac:chgData name="Simran Bansal" userId="1b9cf09c5e1df557" providerId="LiveId" clId="{DB8AB9E3-7E0E-4A7D-B9FD-6E56C31FE1F1}" dt="2024-03-01T17:30:47.874" v="2736"/>
          <ac:spMkLst>
            <pc:docMk/>
            <pc:sldMk cId="3928800789" sldId="300"/>
            <ac:spMk id="18" creationId="{70DFC902-7D23-471A-B557-B6B6917D7A0D}"/>
          </ac:spMkLst>
        </pc:spChg>
        <pc:spChg chg="add del">
          <ac:chgData name="Simran Bansal" userId="1b9cf09c5e1df557" providerId="LiveId" clId="{DB8AB9E3-7E0E-4A7D-B9FD-6E56C31FE1F1}" dt="2024-03-01T17:30:47.874" v="2736"/>
          <ac:spMkLst>
            <pc:docMk/>
            <pc:sldMk cId="3928800789" sldId="300"/>
            <ac:spMk id="20" creationId="{A55D5633-D557-4DCA-982C-FF36EB7A1C00}"/>
          </ac:spMkLst>
        </pc:spChg>
        <pc:spChg chg="add del">
          <ac:chgData name="Simran Bansal" userId="1b9cf09c5e1df557" providerId="LiveId" clId="{DB8AB9E3-7E0E-4A7D-B9FD-6E56C31FE1F1}" dt="2024-03-01T17:30:47.874" v="2736"/>
          <ac:spMkLst>
            <pc:docMk/>
            <pc:sldMk cId="3928800789" sldId="300"/>
            <ac:spMk id="22" creationId="{450D3AD2-FA80-415F-A9CE-54D884561CD7}"/>
          </ac:spMkLst>
        </pc:spChg>
        <pc:graphicFrameChg chg="add del">
          <ac:chgData name="Simran Bansal" userId="1b9cf09c5e1df557" providerId="LiveId" clId="{DB8AB9E3-7E0E-4A7D-B9FD-6E56C31FE1F1}" dt="2024-03-01T17:47:30.062" v="2856" actId="26606"/>
          <ac:graphicFrameMkLst>
            <pc:docMk/>
            <pc:sldMk cId="3928800789" sldId="300"/>
            <ac:graphicFrameMk id="24" creationId="{AFDF60B3-CEE2-0670-F8F2-F4E93E61318D}"/>
          </ac:graphicFrameMkLst>
        </pc:graphicFrameChg>
        <pc:graphicFrameChg chg="add del">
          <ac:chgData name="Simran Bansal" userId="1b9cf09c5e1df557" providerId="LiveId" clId="{DB8AB9E3-7E0E-4A7D-B9FD-6E56C31FE1F1}" dt="2024-03-01T17:47:31.125" v="2858" actId="26606"/>
          <ac:graphicFrameMkLst>
            <pc:docMk/>
            <pc:sldMk cId="3928800789" sldId="300"/>
            <ac:graphicFrameMk id="26" creationId="{99C5122F-612E-FCF7-DBDB-65F2887E2F1C}"/>
          </ac:graphicFrameMkLst>
        </pc:graphicFrameChg>
        <pc:graphicFrameChg chg="add">
          <ac:chgData name="Simran Bansal" userId="1b9cf09c5e1df557" providerId="LiveId" clId="{DB8AB9E3-7E0E-4A7D-B9FD-6E56C31FE1F1}" dt="2024-03-01T17:47:31.157" v="2859" actId="26606"/>
          <ac:graphicFrameMkLst>
            <pc:docMk/>
            <pc:sldMk cId="3928800789" sldId="300"/>
            <ac:graphicFrameMk id="28" creationId="{AFDF60B3-CEE2-0670-F8F2-F4E93E61318D}"/>
          </ac:graphicFrameMkLst>
        </pc:graphicFrameChg>
      </pc:sldChg>
      <pc:sldChg chg="addSp delSp modSp add del mod setClrOvrMap delDesignElem">
        <pc:chgData name="Simran Bansal" userId="1b9cf09c5e1df557" providerId="LiveId" clId="{DB8AB9E3-7E0E-4A7D-B9FD-6E56C31FE1F1}" dt="2024-03-01T17:33:25.327" v="2752" actId="47"/>
        <pc:sldMkLst>
          <pc:docMk/>
          <pc:sldMk cId="1323779589" sldId="301"/>
        </pc:sldMkLst>
        <pc:spChg chg="mod">
          <ac:chgData name="Simran Bansal" userId="1b9cf09c5e1df557" providerId="LiveId" clId="{DB8AB9E3-7E0E-4A7D-B9FD-6E56C31FE1F1}" dt="2024-03-01T17:30:46.734" v="2723" actId="26606"/>
          <ac:spMkLst>
            <pc:docMk/>
            <pc:sldMk cId="1323779589" sldId="301"/>
            <ac:spMk id="2" creationId="{CBEDC14E-EF9F-E6D7-5E6B-F63CABAF714E}"/>
          </ac:spMkLst>
        </pc:spChg>
        <pc:spChg chg="mod">
          <ac:chgData name="Simran Bansal" userId="1b9cf09c5e1df557" providerId="LiveId" clId="{DB8AB9E3-7E0E-4A7D-B9FD-6E56C31FE1F1}" dt="2024-03-01T17:30:46.734" v="2723" actId="26606"/>
          <ac:spMkLst>
            <pc:docMk/>
            <pc:sldMk cId="1323779589" sldId="301"/>
            <ac:spMk id="3" creationId="{B2FEB396-8D17-0A8D-DB72-6E998CB37A2E}"/>
          </ac:spMkLst>
        </pc:spChg>
        <pc:spChg chg="add del">
          <ac:chgData name="Simran Bansal" userId="1b9cf09c5e1df557" providerId="LiveId" clId="{DB8AB9E3-7E0E-4A7D-B9FD-6E56C31FE1F1}" dt="2024-03-01T17:30:46.734" v="2723" actId="26606"/>
          <ac:spMkLst>
            <pc:docMk/>
            <pc:sldMk cId="1323779589" sldId="301"/>
            <ac:spMk id="8" creationId="{74CD14DB-BB81-479F-A1FC-1C75640E9F84}"/>
          </ac:spMkLst>
        </pc:spChg>
        <pc:spChg chg="del">
          <ac:chgData name="Simran Bansal" userId="1b9cf09c5e1df557" providerId="LiveId" clId="{DB8AB9E3-7E0E-4A7D-B9FD-6E56C31FE1F1}" dt="2024-03-01T17:26:06.680" v="2634" actId="26606"/>
          <ac:spMkLst>
            <pc:docMk/>
            <pc:sldMk cId="1323779589" sldId="301"/>
            <ac:spMk id="9" creationId="{D97A2225-C842-31A2-A1BF-ADB074D4FE1A}"/>
          </ac:spMkLst>
        </pc:spChg>
        <pc:spChg chg="add del">
          <ac:chgData name="Simran Bansal" userId="1b9cf09c5e1df557" providerId="LiveId" clId="{DB8AB9E3-7E0E-4A7D-B9FD-6E56C31FE1F1}" dt="2024-03-01T17:30:46.734" v="2723" actId="26606"/>
          <ac:spMkLst>
            <pc:docMk/>
            <pc:sldMk cId="1323779589" sldId="301"/>
            <ac:spMk id="10" creationId="{C943A91B-7CA7-4592-A975-73B1BF8C4C74}"/>
          </ac:spMkLst>
        </pc:spChg>
        <pc:spChg chg="del">
          <ac:chgData name="Simran Bansal" userId="1b9cf09c5e1df557" providerId="LiveId" clId="{DB8AB9E3-7E0E-4A7D-B9FD-6E56C31FE1F1}" dt="2024-03-01T17:26:06.680" v="2634" actId="26606"/>
          <ac:spMkLst>
            <pc:docMk/>
            <pc:sldMk cId="1323779589" sldId="301"/>
            <ac:spMk id="11" creationId="{EB24BFFA-75E1-1674-ACA4-8E4BB9420C76}"/>
          </ac:spMkLst>
        </pc:spChg>
        <pc:spChg chg="add del">
          <ac:chgData name="Simran Bansal" userId="1b9cf09c5e1df557" providerId="LiveId" clId="{DB8AB9E3-7E0E-4A7D-B9FD-6E56C31FE1F1}" dt="2024-03-01T17:30:46.734" v="2723" actId="26606"/>
          <ac:spMkLst>
            <pc:docMk/>
            <pc:sldMk cId="1323779589" sldId="301"/>
            <ac:spMk id="12" creationId="{EC471314-E46A-414B-8D91-74880E84F187}"/>
          </ac:spMkLst>
        </pc:spChg>
        <pc:spChg chg="del">
          <ac:chgData name="Simran Bansal" userId="1b9cf09c5e1df557" providerId="LiveId" clId="{DB8AB9E3-7E0E-4A7D-B9FD-6E56C31FE1F1}" dt="2024-03-01T17:26:06.680" v="2634" actId="26606"/>
          <ac:spMkLst>
            <pc:docMk/>
            <pc:sldMk cId="1323779589" sldId="301"/>
            <ac:spMk id="13" creationId="{CABE1D96-E775-BC82-1C0D-9269424627E8}"/>
          </ac:spMkLst>
        </pc:spChg>
        <pc:spChg chg="add del">
          <ac:chgData name="Simran Bansal" userId="1b9cf09c5e1df557" providerId="LiveId" clId="{DB8AB9E3-7E0E-4A7D-B9FD-6E56C31FE1F1}" dt="2024-03-01T17:30:46.734" v="2723" actId="26606"/>
          <ac:spMkLst>
            <pc:docMk/>
            <pc:sldMk cId="1323779589" sldId="301"/>
            <ac:spMk id="14" creationId="{6A681326-1C9D-44A3-A627-3871BDAE4127}"/>
          </ac:spMkLst>
        </pc:spChg>
        <pc:spChg chg="add del">
          <ac:chgData name="Simran Bansal" userId="1b9cf09c5e1df557" providerId="LiveId" clId="{DB8AB9E3-7E0E-4A7D-B9FD-6E56C31FE1F1}" dt="2024-03-01T17:30:47.874" v="2736"/>
          <ac:spMkLst>
            <pc:docMk/>
            <pc:sldMk cId="1323779589" sldId="301"/>
            <ac:spMk id="18" creationId="{70DFC902-7D23-471A-B557-B6B6917D7A0D}"/>
          </ac:spMkLst>
        </pc:spChg>
        <pc:spChg chg="add del">
          <ac:chgData name="Simran Bansal" userId="1b9cf09c5e1df557" providerId="LiveId" clId="{DB8AB9E3-7E0E-4A7D-B9FD-6E56C31FE1F1}" dt="2024-03-01T17:30:47.874" v="2736"/>
          <ac:spMkLst>
            <pc:docMk/>
            <pc:sldMk cId="1323779589" sldId="301"/>
            <ac:spMk id="20" creationId="{A55D5633-D557-4DCA-982C-FF36EB7A1C00}"/>
          </ac:spMkLst>
        </pc:spChg>
        <pc:spChg chg="add del">
          <ac:chgData name="Simran Bansal" userId="1b9cf09c5e1df557" providerId="LiveId" clId="{DB8AB9E3-7E0E-4A7D-B9FD-6E56C31FE1F1}" dt="2024-03-01T17:30:47.874" v="2736"/>
          <ac:spMkLst>
            <pc:docMk/>
            <pc:sldMk cId="1323779589" sldId="301"/>
            <ac:spMk id="22" creationId="{450D3AD2-FA80-415F-A9CE-54D884561CD7}"/>
          </ac:spMkLst>
        </pc:spChg>
      </pc:sldChg>
      <pc:sldChg chg="addSp delSp modSp add mod setBg setClrOvrMap delDesignElem">
        <pc:chgData name="Simran Bansal" userId="1b9cf09c5e1df557" providerId="LiveId" clId="{DB8AB9E3-7E0E-4A7D-B9FD-6E56C31FE1F1}" dt="2024-03-01T17:33:22.404" v="2751"/>
        <pc:sldMkLst>
          <pc:docMk/>
          <pc:sldMk cId="986946313" sldId="302"/>
        </pc:sldMkLst>
        <pc:spChg chg="mod">
          <ac:chgData name="Simran Bansal" userId="1b9cf09c5e1df557" providerId="LiveId" clId="{DB8AB9E3-7E0E-4A7D-B9FD-6E56C31FE1F1}" dt="2024-03-01T17:30:46.734" v="2722" actId="26606"/>
          <ac:spMkLst>
            <pc:docMk/>
            <pc:sldMk cId="986946313" sldId="302"/>
            <ac:spMk id="2" creationId="{8AD70DB3-15B7-EBEE-0715-8EDCF581A68B}"/>
          </ac:spMkLst>
        </pc:spChg>
        <pc:spChg chg="add del mod">
          <ac:chgData name="Simran Bansal" userId="1b9cf09c5e1df557" providerId="LiveId" clId="{DB8AB9E3-7E0E-4A7D-B9FD-6E56C31FE1F1}" dt="2024-03-01T17:31:33.659" v="2740" actId="26606"/>
          <ac:spMkLst>
            <pc:docMk/>
            <pc:sldMk cId="986946313" sldId="302"/>
            <ac:spMk id="3" creationId="{947E0498-CCD8-5ADA-5952-54DA254CF7FE}"/>
          </ac:spMkLst>
        </pc:spChg>
        <pc:spChg chg="add del">
          <ac:chgData name="Simran Bansal" userId="1b9cf09c5e1df557" providerId="LiveId" clId="{DB8AB9E3-7E0E-4A7D-B9FD-6E56C31FE1F1}" dt="2024-03-01T17:30:46.734" v="2722" actId="26606"/>
          <ac:spMkLst>
            <pc:docMk/>
            <pc:sldMk cId="986946313" sldId="302"/>
            <ac:spMk id="8" creationId="{74CD14DB-BB81-479F-A1FC-1C75640E9F84}"/>
          </ac:spMkLst>
        </pc:spChg>
        <pc:spChg chg="del">
          <ac:chgData name="Simran Bansal" userId="1b9cf09c5e1df557" providerId="LiveId" clId="{DB8AB9E3-7E0E-4A7D-B9FD-6E56C31FE1F1}" dt="2024-03-01T17:25:57.704" v="2633" actId="26606"/>
          <ac:spMkLst>
            <pc:docMk/>
            <pc:sldMk cId="986946313" sldId="302"/>
            <ac:spMk id="9" creationId="{C0330F51-7193-6F99-73FD-E8DD17F63E4C}"/>
          </ac:spMkLst>
        </pc:spChg>
        <pc:spChg chg="add del">
          <ac:chgData name="Simran Bansal" userId="1b9cf09c5e1df557" providerId="LiveId" clId="{DB8AB9E3-7E0E-4A7D-B9FD-6E56C31FE1F1}" dt="2024-03-01T17:30:46.734" v="2722" actId="26606"/>
          <ac:spMkLst>
            <pc:docMk/>
            <pc:sldMk cId="986946313" sldId="302"/>
            <ac:spMk id="10" creationId="{C943A91B-7CA7-4592-A975-73B1BF8C4C74}"/>
          </ac:spMkLst>
        </pc:spChg>
        <pc:spChg chg="del">
          <ac:chgData name="Simran Bansal" userId="1b9cf09c5e1df557" providerId="LiveId" clId="{DB8AB9E3-7E0E-4A7D-B9FD-6E56C31FE1F1}" dt="2024-03-01T17:25:57.704" v="2633" actId="26606"/>
          <ac:spMkLst>
            <pc:docMk/>
            <pc:sldMk cId="986946313" sldId="302"/>
            <ac:spMk id="11" creationId="{76E97C52-1784-5807-7766-3E30FAD9C0DF}"/>
          </ac:spMkLst>
        </pc:spChg>
        <pc:spChg chg="add del">
          <ac:chgData name="Simran Bansal" userId="1b9cf09c5e1df557" providerId="LiveId" clId="{DB8AB9E3-7E0E-4A7D-B9FD-6E56C31FE1F1}" dt="2024-03-01T17:30:46.734" v="2722" actId="26606"/>
          <ac:spMkLst>
            <pc:docMk/>
            <pc:sldMk cId="986946313" sldId="302"/>
            <ac:spMk id="12" creationId="{EC471314-E46A-414B-8D91-74880E84F187}"/>
          </ac:spMkLst>
        </pc:spChg>
        <pc:spChg chg="del">
          <ac:chgData name="Simran Bansal" userId="1b9cf09c5e1df557" providerId="LiveId" clId="{DB8AB9E3-7E0E-4A7D-B9FD-6E56C31FE1F1}" dt="2024-03-01T17:25:57.704" v="2633" actId="26606"/>
          <ac:spMkLst>
            <pc:docMk/>
            <pc:sldMk cId="986946313" sldId="302"/>
            <ac:spMk id="13" creationId="{96299391-784A-F516-05C2-F3210C30DDBE}"/>
          </ac:spMkLst>
        </pc:spChg>
        <pc:spChg chg="add del">
          <ac:chgData name="Simran Bansal" userId="1b9cf09c5e1df557" providerId="LiveId" clId="{DB8AB9E3-7E0E-4A7D-B9FD-6E56C31FE1F1}" dt="2024-03-01T17:30:46.734" v="2722" actId="26606"/>
          <ac:spMkLst>
            <pc:docMk/>
            <pc:sldMk cId="986946313" sldId="302"/>
            <ac:spMk id="14" creationId="{6A681326-1C9D-44A3-A627-3871BDAE4127}"/>
          </ac:spMkLst>
        </pc:spChg>
        <pc:spChg chg="add del">
          <ac:chgData name="Simran Bansal" userId="1b9cf09c5e1df557" providerId="LiveId" clId="{DB8AB9E3-7E0E-4A7D-B9FD-6E56C31FE1F1}" dt="2024-03-01T17:30:47.874" v="2736"/>
          <ac:spMkLst>
            <pc:docMk/>
            <pc:sldMk cId="986946313" sldId="302"/>
            <ac:spMk id="18" creationId="{70DFC902-7D23-471A-B557-B6B6917D7A0D}"/>
          </ac:spMkLst>
        </pc:spChg>
        <pc:spChg chg="add del">
          <ac:chgData name="Simran Bansal" userId="1b9cf09c5e1df557" providerId="LiveId" clId="{DB8AB9E3-7E0E-4A7D-B9FD-6E56C31FE1F1}" dt="2024-03-01T17:30:46.249" v="2718" actId="26606"/>
          <ac:spMkLst>
            <pc:docMk/>
            <pc:sldMk cId="986946313" sldId="302"/>
            <ac:spMk id="19" creationId="{052BEFF1-896C-45B1-B02C-96A6A1BC389A}"/>
          </ac:spMkLst>
        </pc:spChg>
        <pc:spChg chg="add del">
          <ac:chgData name="Simran Bansal" userId="1b9cf09c5e1df557" providerId="LiveId" clId="{DB8AB9E3-7E0E-4A7D-B9FD-6E56C31FE1F1}" dt="2024-03-01T17:30:47.874" v="2736"/>
          <ac:spMkLst>
            <pc:docMk/>
            <pc:sldMk cId="986946313" sldId="302"/>
            <ac:spMk id="20" creationId="{A55D5633-D557-4DCA-982C-FF36EB7A1C00}"/>
          </ac:spMkLst>
        </pc:spChg>
        <pc:spChg chg="add del">
          <ac:chgData name="Simran Bansal" userId="1b9cf09c5e1df557" providerId="LiveId" clId="{DB8AB9E3-7E0E-4A7D-B9FD-6E56C31FE1F1}" dt="2024-03-01T17:30:46.249" v="2718" actId="26606"/>
          <ac:spMkLst>
            <pc:docMk/>
            <pc:sldMk cId="986946313" sldId="302"/>
            <ac:spMk id="21" creationId="{BB237A14-61B1-4C00-A670-5D8D68A8668E}"/>
          </ac:spMkLst>
        </pc:spChg>
        <pc:spChg chg="add del">
          <ac:chgData name="Simran Bansal" userId="1b9cf09c5e1df557" providerId="LiveId" clId="{DB8AB9E3-7E0E-4A7D-B9FD-6E56C31FE1F1}" dt="2024-03-01T17:30:47.874" v="2736"/>
          <ac:spMkLst>
            <pc:docMk/>
            <pc:sldMk cId="986946313" sldId="302"/>
            <ac:spMk id="22" creationId="{450D3AD2-FA80-415F-A9CE-54D884561CD7}"/>
          </ac:spMkLst>
        </pc:spChg>
        <pc:spChg chg="add del">
          <ac:chgData name="Simran Bansal" userId="1b9cf09c5e1df557" providerId="LiveId" clId="{DB8AB9E3-7E0E-4A7D-B9FD-6E56C31FE1F1}" dt="2024-03-01T17:30:46.249" v="2718" actId="26606"/>
          <ac:spMkLst>
            <pc:docMk/>
            <pc:sldMk cId="986946313" sldId="302"/>
            <ac:spMk id="23" creationId="{8598F259-6F54-47A3-8D13-1603D786A328}"/>
          </ac:spMkLst>
        </pc:spChg>
        <pc:spChg chg="add del">
          <ac:chgData name="Simran Bansal" userId="1b9cf09c5e1df557" providerId="LiveId" clId="{DB8AB9E3-7E0E-4A7D-B9FD-6E56C31FE1F1}" dt="2024-03-01T17:30:46.249" v="2718" actId="26606"/>
          <ac:spMkLst>
            <pc:docMk/>
            <pc:sldMk cId="986946313" sldId="302"/>
            <ac:spMk id="25" creationId="{0BA768A8-4FED-4ED8-9E46-6BE72188ECD2}"/>
          </ac:spMkLst>
        </pc:spChg>
        <pc:graphicFrameChg chg="add del mod">
          <ac:chgData name="Simran Bansal" userId="1b9cf09c5e1df557" providerId="LiveId" clId="{DB8AB9E3-7E0E-4A7D-B9FD-6E56C31FE1F1}" dt="2024-03-01T17:25:24.347" v="2630" actId="26606"/>
          <ac:graphicFrameMkLst>
            <pc:docMk/>
            <pc:sldMk cId="986946313" sldId="302"/>
            <ac:graphicFrameMk id="15" creationId="{CCD436A0-A659-A899-0D3D-7DBC281B7F29}"/>
          </ac:graphicFrameMkLst>
        </pc:graphicFrameChg>
        <pc:graphicFrameChg chg="add mod">
          <ac:chgData name="Simran Bansal" userId="1b9cf09c5e1df557" providerId="LiveId" clId="{DB8AB9E3-7E0E-4A7D-B9FD-6E56C31FE1F1}" dt="2024-03-01T17:33:22.404" v="2751"/>
          <ac:graphicFrameMkLst>
            <pc:docMk/>
            <pc:sldMk cId="986946313" sldId="302"/>
            <ac:graphicFrameMk id="24" creationId="{85AA07DA-A201-5C06-9C23-2F7632012ABB}"/>
          </ac:graphicFrameMkLst>
        </pc:graphicFrameChg>
      </pc:sldChg>
      <pc:sldChg chg="modSp add del">
        <pc:chgData name="Simran Bansal" userId="1b9cf09c5e1df557" providerId="LiveId" clId="{DB8AB9E3-7E0E-4A7D-B9FD-6E56C31FE1F1}" dt="2024-03-01T17:32:36.148" v="2745" actId="47"/>
        <pc:sldMkLst>
          <pc:docMk/>
          <pc:sldMk cId="1580910345" sldId="303"/>
        </pc:sldMkLst>
        <pc:graphicFrameChg chg="mod">
          <ac:chgData name="Simran Bansal" userId="1b9cf09c5e1df557" providerId="LiveId" clId="{DB8AB9E3-7E0E-4A7D-B9FD-6E56C31FE1F1}" dt="2024-03-01T17:32:16.906" v="2743"/>
          <ac:graphicFrameMkLst>
            <pc:docMk/>
            <pc:sldMk cId="1580910345" sldId="303"/>
            <ac:graphicFrameMk id="24" creationId="{DDD151EF-8BF9-9ABA-3898-71B14BFAE218}"/>
          </ac:graphicFrameMkLst>
        </pc:graphicFrameChg>
      </pc:sldChg>
      <pc:sldChg chg="add">
        <pc:chgData name="Simran Bansal" userId="1b9cf09c5e1df557" providerId="LiveId" clId="{DB8AB9E3-7E0E-4A7D-B9FD-6E56C31FE1F1}" dt="2024-03-01T17:32:40.540" v="2746" actId="2890"/>
        <pc:sldMkLst>
          <pc:docMk/>
          <pc:sldMk cId="2456058768" sldId="303"/>
        </pc:sldMkLst>
      </pc:sldChg>
      <pc:sldChg chg="addSp delSp modSp add mod">
        <pc:chgData name="Simran Bansal" userId="1b9cf09c5e1df557" providerId="LiveId" clId="{DB8AB9E3-7E0E-4A7D-B9FD-6E56C31FE1F1}" dt="2024-03-01T17:48:34.914" v="2866" actId="20577"/>
        <pc:sldMkLst>
          <pc:docMk/>
          <pc:sldMk cId="234609259" sldId="304"/>
        </pc:sldMkLst>
        <pc:spChg chg="del">
          <ac:chgData name="Simran Bansal" userId="1b9cf09c5e1df557" providerId="LiveId" clId="{DB8AB9E3-7E0E-4A7D-B9FD-6E56C31FE1F1}" dt="2024-03-01T17:48:20.219" v="2860" actId="26606"/>
          <ac:spMkLst>
            <pc:docMk/>
            <pc:sldMk cId="234609259" sldId="304"/>
            <ac:spMk id="3" creationId="{D1647A90-4FD6-C465-9786-6EBFF91F029A}"/>
          </ac:spMkLst>
        </pc:spChg>
        <pc:graphicFrameChg chg="add mod">
          <ac:chgData name="Simran Bansal" userId="1b9cf09c5e1df557" providerId="LiveId" clId="{DB8AB9E3-7E0E-4A7D-B9FD-6E56C31FE1F1}" dt="2024-03-01T17:48:34.914" v="2866" actId="20577"/>
          <ac:graphicFrameMkLst>
            <pc:docMk/>
            <pc:sldMk cId="234609259" sldId="304"/>
            <ac:graphicFrameMk id="24" creationId="{1F9F5ACD-78B3-D529-236D-70BD25D4BCA9}"/>
          </ac:graphicFrameMkLst>
        </pc:graphicFrameChg>
      </pc:sldChg>
      <pc:sldChg chg="addSp delSp modSp add mod ord">
        <pc:chgData name="Simran Bansal" userId="1b9cf09c5e1df557" providerId="LiveId" clId="{DB8AB9E3-7E0E-4A7D-B9FD-6E56C31FE1F1}" dt="2024-03-01T17:41:05.600" v="2818" actId="20577"/>
        <pc:sldMkLst>
          <pc:docMk/>
          <pc:sldMk cId="2848260754" sldId="305"/>
        </pc:sldMkLst>
        <pc:spChg chg="mod">
          <ac:chgData name="Simran Bansal" userId="1b9cf09c5e1df557" providerId="LiveId" clId="{DB8AB9E3-7E0E-4A7D-B9FD-6E56C31FE1F1}" dt="2024-03-01T17:39:47.492" v="2802"/>
          <ac:spMkLst>
            <pc:docMk/>
            <pc:sldMk cId="2848260754" sldId="305"/>
            <ac:spMk id="2" creationId="{7F3C4E66-D555-D216-CC1F-83D1A041D8E9}"/>
          </ac:spMkLst>
        </pc:spChg>
        <pc:spChg chg="del mod">
          <ac:chgData name="Simran Bansal" userId="1b9cf09c5e1df557" providerId="LiveId" clId="{DB8AB9E3-7E0E-4A7D-B9FD-6E56C31FE1F1}" dt="2024-03-01T17:40:11.031" v="2804" actId="26606"/>
          <ac:spMkLst>
            <pc:docMk/>
            <pc:sldMk cId="2848260754" sldId="305"/>
            <ac:spMk id="3" creationId="{13312A95-807C-5CF6-ED4E-F3962FD53684}"/>
          </ac:spMkLst>
        </pc:spChg>
        <pc:spChg chg="add mod">
          <ac:chgData name="Simran Bansal" userId="1b9cf09c5e1df557" providerId="LiveId" clId="{DB8AB9E3-7E0E-4A7D-B9FD-6E56C31FE1F1}" dt="2024-03-01T17:41:05.600" v="2818" actId="20577"/>
          <ac:spMkLst>
            <pc:docMk/>
            <pc:sldMk cId="2848260754" sldId="305"/>
            <ac:spMk id="4" creationId="{030F2E5C-CDD7-5AEB-8B06-ED358463BCFB}"/>
          </ac:spMkLst>
        </pc:spChg>
        <pc:graphicFrameChg chg="add">
          <ac:chgData name="Simran Bansal" userId="1b9cf09c5e1df557" providerId="LiveId" clId="{DB8AB9E3-7E0E-4A7D-B9FD-6E56C31FE1F1}" dt="2024-03-01T17:40:11.031" v="2804" actId="26606"/>
          <ac:graphicFrameMkLst>
            <pc:docMk/>
            <pc:sldMk cId="2848260754" sldId="305"/>
            <ac:graphicFrameMk id="24" creationId="{8CE42DFA-DC1B-4571-FBD2-80DF703979F4}"/>
          </ac:graphicFrameMkLst>
        </pc:graphicFrameChg>
      </pc:sldChg>
      <pc:sldChg chg="modSp add mod">
        <pc:chgData name="Simran Bansal" userId="1b9cf09c5e1df557" providerId="LiveId" clId="{DB8AB9E3-7E0E-4A7D-B9FD-6E56C31FE1F1}" dt="2024-03-01T17:41:48.500" v="2823" actId="20577"/>
        <pc:sldMkLst>
          <pc:docMk/>
          <pc:sldMk cId="3289102108" sldId="306"/>
        </pc:sldMkLst>
        <pc:spChg chg="mod">
          <ac:chgData name="Simran Bansal" userId="1b9cf09c5e1df557" providerId="LiveId" clId="{DB8AB9E3-7E0E-4A7D-B9FD-6E56C31FE1F1}" dt="2024-03-01T17:41:34.992" v="2821"/>
          <ac:spMkLst>
            <pc:docMk/>
            <pc:sldMk cId="3289102108" sldId="306"/>
            <ac:spMk id="2" creationId="{12718494-AA78-5201-6CA7-588FA52C88D8}"/>
          </ac:spMkLst>
        </pc:spChg>
        <pc:spChg chg="mod">
          <ac:chgData name="Simran Bansal" userId="1b9cf09c5e1df557" providerId="LiveId" clId="{DB8AB9E3-7E0E-4A7D-B9FD-6E56C31FE1F1}" dt="2024-03-01T17:41:48.500" v="2823" actId="20577"/>
          <ac:spMkLst>
            <pc:docMk/>
            <pc:sldMk cId="3289102108" sldId="306"/>
            <ac:spMk id="4" creationId="{F6BAF377-0CD8-484D-65EB-81AC48F86F6D}"/>
          </ac:spMkLst>
        </pc:spChg>
        <pc:graphicFrameChg chg="mod">
          <ac:chgData name="Simran Bansal" userId="1b9cf09c5e1df557" providerId="LiveId" clId="{DB8AB9E3-7E0E-4A7D-B9FD-6E56C31FE1F1}" dt="2024-03-01T17:41:42.486" v="2822"/>
          <ac:graphicFrameMkLst>
            <pc:docMk/>
            <pc:sldMk cId="3289102108" sldId="306"/>
            <ac:graphicFrameMk id="24" creationId="{3B079ECA-17C9-A697-D626-BDB702EDCDA0}"/>
          </ac:graphicFrameMkLst>
        </pc:graphicFrameChg>
      </pc:sldChg>
      <pc:sldChg chg="addSp delSp modSp add mod">
        <pc:chgData name="Simran Bansal" userId="1b9cf09c5e1df557" providerId="LiveId" clId="{DB8AB9E3-7E0E-4A7D-B9FD-6E56C31FE1F1}" dt="2024-03-01T17:50:56.459" v="2883" actId="26606"/>
        <pc:sldMkLst>
          <pc:docMk/>
          <pc:sldMk cId="630533855" sldId="307"/>
        </pc:sldMkLst>
        <pc:spChg chg="del mod">
          <ac:chgData name="Simran Bansal" userId="1b9cf09c5e1df557" providerId="LiveId" clId="{DB8AB9E3-7E0E-4A7D-B9FD-6E56C31FE1F1}" dt="2024-03-01T17:50:56.459" v="2883" actId="26606"/>
          <ac:spMkLst>
            <pc:docMk/>
            <pc:sldMk cId="630533855" sldId="307"/>
            <ac:spMk id="3" creationId="{C8F873A1-0510-0614-92FF-0569F0E15BFF}"/>
          </ac:spMkLst>
        </pc:spChg>
        <pc:graphicFrameChg chg="add">
          <ac:chgData name="Simran Bansal" userId="1b9cf09c5e1df557" providerId="LiveId" clId="{DB8AB9E3-7E0E-4A7D-B9FD-6E56C31FE1F1}" dt="2024-03-01T17:50:56.459" v="2883" actId="26606"/>
          <ac:graphicFrameMkLst>
            <pc:docMk/>
            <pc:sldMk cId="630533855" sldId="307"/>
            <ac:graphicFrameMk id="24" creationId="{3C05CAFE-C320-E212-1312-9D39ADC7E1A9}"/>
          </ac:graphicFrameMkLst>
        </pc:graphicFrameChg>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16.svg"/><Relationship Id="rId9" Type="http://schemas.openxmlformats.org/officeDocument/2006/relationships/image" Target="../media/image11.png"/></Relationships>
</file>

<file path=ppt/diagrams/_rels/data1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0.svg"/><Relationship Id="rId9" Type="http://schemas.openxmlformats.org/officeDocument/2006/relationships/image" Target="../media/image27.png"/></Relationships>
</file>

<file path=ppt/diagrams/_rels/data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1.png"/><Relationship Id="rId7" Type="http://schemas.openxmlformats.org/officeDocument/2006/relationships/image" Target="../media/image1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6.svg"/><Relationship Id="rId4" Type="http://schemas.openxmlformats.org/officeDocument/2006/relationships/image" Target="../media/image32.svg"/><Relationship Id="rId9" Type="http://schemas.openxmlformats.org/officeDocument/2006/relationships/image" Target="../media/image35.png"/></Relationships>
</file>

<file path=ppt/diagrams/_rels/data13.xml.rels><?xml version="1.0" encoding="UTF-8" standalone="yes"?>
<Relationships xmlns="http://schemas.openxmlformats.org/package/2006/relationships"><Relationship Id="rId3" Type="http://schemas.openxmlformats.org/officeDocument/2006/relationships/hyperlink" Target="https://freecodecamp.org/" TargetMode="External"/><Relationship Id="rId2" Type="http://schemas.openxmlformats.org/officeDocument/2006/relationships/hyperlink" Target="https://techdevguide.withgoogle.com/paths/data-structures-and-algorithms/" TargetMode="External"/><Relationship Id="rId1" Type="http://schemas.openxmlformats.org/officeDocument/2006/relationships/hyperlink" Target="https://www.codingninjas.com/studio/guided-paths/data-structures-algorithms" TargetMode="External"/><Relationship Id="rId5" Type="http://schemas.openxmlformats.org/officeDocument/2006/relationships/hyperlink" Target="https://amzn.to/49ygqqN" TargetMode="External"/><Relationship Id="rId4" Type="http://schemas.openxmlformats.org/officeDocument/2006/relationships/hyperlink" Target="https://amzn.to/42YpByq"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16.svg"/><Relationship Id="rId9" Type="http://schemas.openxmlformats.org/officeDocument/2006/relationships/image" Target="../media/image11.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0.svg"/><Relationship Id="rId9" Type="http://schemas.openxmlformats.org/officeDocument/2006/relationships/image" Target="../media/image27.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1.png"/><Relationship Id="rId7" Type="http://schemas.openxmlformats.org/officeDocument/2006/relationships/image" Target="../media/image1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6.svg"/><Relationship Id="rId4" Type="http://schemas.openxmlformats.org/officeDocument/2006/relationships/image" Target="../media/image32.svg"/><Relationship Id="rId9" Type="http://schemas.openxmlformats.org/officeDocument/2006/relationships/image" Target="../media/image35.png"/></Relationships>
</file>

<file path=ppt/diagrams/_rels/drawing13.xml.rels><?xml version="1.0" encoding="UTF-8" standalone="yes"?>
<Relationships xmlns="http://schemas.openxmlformats.org/package/2006/relationships"><Relationship Id="rId3" Type="http://schemas.openxmlformats.org/officeDocument/2006/relationships/hyperlink" Target="https://freecodecamp.org/" TargetMode="External"/><Relationship Id="rId2" Type="http://schemas.openxmlformats.org/officeDocument/2006/relationships/hyperlink" Target="https://techdevguide.withgoogle.com/paths/data-structures-and-algorithms/" TargetMode="External"/><Relationship Id="rId1" Type="http://schemas.openxmlformats.org/officeDocument/2006/relationships/hyperlink" Target="https://www.codingninjas.com/studio/guided-paths/data-structures-algorithms" TargetMode="External"/><Relationship Id="rId5" Type="http://schemas.openxmlformats.org/officeDocument/2006/relationships/hyperlink" Target="https://amzn.to/49ygqqN" TargetMode="External"/><Relationship Id="rId4" Type="http://schemas.openxmlformats.org/officeDocument/2006/relationships/hyperlink" Target="https://amzn.to/42YpByq"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F222A-209E-434F-9FBE-A19178A97F4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17E85AA-1596-4909-AF1E-B1C51D69E449}">
      <dgm:prSet/>
      <dgm:spPr/>
      <dgm:t>
        <a:bodyPr/>
        <a:lstStyle/>
        <a:p>
          <a:r>
            <a:rPr lang="en-IN"/>
            <a:t>Finiteness</a:t>
          </a:r>
          <a:endParaRPr lang="en-US"/>
        </a:p>
      </dgm:t>
    </dgm:pt>
    <dgm:pt modelId="{33F1037E-DC21-4068-A936-7FDC62B06BD6}" type="parTrans" cxnId="{A284150F-0F5A-4066-860B-DD3E32643F3B}">
      <dgm:prSet/>
      <dgm:spPr/>
      <dgm:t>
        <a:bodyPr/>
        <a:lstStyle/>
        <a:p>
          <a:endParaRPr lang="en-US"/>
        </a:p>
      </dgm:t>
    </dgm:pt>
    <dgm:pt modelId="{C8E5FE44-E549-44B1-BF99-8CBA67FFB465}" type="sibTrans" cxnId="{A284150F-0F5A-4066-860B-DD3E32643F3B}">
      <dgm:prSet/>
      <dgm:spPr/>
      <dgm:t>
        <a:bodyPr/>
        <a:lstStyle/>
        <a:p>
          <a:endParaRPr lang="en-US"/>
        </a:p>
      </dgm:t>
    </dgm:pt>
    <dgm:pt modelId="{1431BB17-A85D-4A2A-A31C-5FC29419C59D}">
      <dgm:prSet/>
      <dgm:spPr/>
      <dgm:t>
        <a:bodyPr/>
        <a:lstStyle/>
        <a:p>
          <a:r>
            <a:rPr lang="en-IN"/>
            <a:t>Correctness</a:t>
          </a:r>
          <a:endParaRPr lang="en-US"/>
        </a:p>
      </dgm:t>
    </dgm:pt>
    <dgm:pt modelId="{032D1844-FBBB-45C3-ACA1-3F865DC7E3A4}" type="parTrans" cxnId="{DEB44B3F-66D4-470B-A334-511D55D82E4F}">
      <dgm:prSet/>
      <dgm:spPr/>
      <dgm:t>
        <a:bodyPr/>
        <a:lstStyle/>
        <a:p>
          <a:endParaRPr lang="en-US"/>
        </a:p>
      </dgm:t>
    </dgm:pt>
    <dgm:pt modelId="{8B822128-27F8-4E67-A1EF-A557B15A369E}" type="sibTrans" cxnId="{DEB44B3F-66D4-470B-A334-511D55D82E4F}">
      <dgm:prSet/>
      <dgm:spPr/>
      <dgm:t>
        <a:bodyPr/>
        <a:lstStyle/>
        <a:p>
          <a:endParaRPr lang="en-US"/>
        </a:p>
      </dgm:t>
    </dgm:pt>
    <dgm:pt modelId="{DEEDC10B-4F85-44F5-8095-CA47D56A7773}">
      <dgm:prSet/>
      <dgm:spPr/>
      <dgm:t>
        <a:bodyPr/>
        <a:lstStyle/>
        <a:p>
          <a:r>
            <a:rPr lang="en-IN"/>
            <a:t>Feasible</a:t>
          </a:r>
          <a:endParaRPr lang="en-US"/>
        </a:p>
      </dgm:t>
    </dgm:pt>
    <dgm:pt modelId="{B027E479-5BD8-4F33-A51D-4390935CA105}" type="parTrans" cxnId="{A2F20C33-D920-4A8B-8137-F8ABAC429736}">
      <dgm:prSet/>
      <dgm:spPr/>
      <dgm:t>
        <a:bodyPr/>
        <a:lstStyle/>
        <a:p>
          <a:endParaRPr lang="en-US"/>
        </a:p>
      </dgm:t>
    </dgm:pt>
    <dgm:pt modelId="{2CCFC717-67C3-444B-97AB-F7613DF27CF7}" type="sibTrans" cxnId="{A2F20C33-D920-4A8B-8137-F8ABAC429736}">
      <dgm:prSet/>
      <dgm:spPr/>
      <dgm:t>
        <a:bodyPr/>
        <a:lstStyle/>
        <a:p>
          <a:endParaRPr lang="en-US"/>
        </a:p>
      </dgm:t>
    </dgm:pt>
    <dgm:pt modelId="{92247E63-BA10-4AEB-82F6-2FF9D6F89015}">
      <dgm:prSet/>
      <dgm:spPr/>
      <dgm:t>
        <a:bodyPr/>
        <a:lstStyle/>
        <a:p>
          <a:r>
            <a:rPr lang="en-IN"/>
            <a:t>Independent</a:t>
          </a:r>
          <a:endParaRPr lang="en-US"/>
        </a:p>
      </dgm:t>
    </dgm:pt>
    <dgm:pt modelId="{F6E9F4BB-19EB-4150-B295-7C76A2B17BCA}" type="parTrans" cxnId="{B0DF430B-EF44-46F9-8E29-EDEE2770F5ED}">
      <dgm:prSet/>
      <dgm:spPr/>
      <dgm:t>
        <a:bodyPr/>
        <a:lstStyle/>
        <a:p>
          <a:endParaRPr lang="en-US"/>
        </a:p>
      </dgm:t>
    </dgm:pt>
    <dgm:pt modelId="{E00A06FE-928F-44A0-981B-E78E17115CA3}" type="sibTrans" cxnId="{B0DF430B-EF44-46F9-8E29-EDEE2770F5ED}">
      <dgm:prSet/>
      <dgm:spPr/>
      <dgm:t>
        <a:bodyPr/>
        <a:lstStyle/>
        <a:p>
          <a:endParaRPr lang="en-US"/>
        </a:p>
      </dgm:t>
    </dgm:pt>
    <dgm:pt modelId="{5E4E4069-6992-4D66-8DAA-0E5CBF4F1C42}">
      <dgm:prSet/>
      <dgm:spPr/>
      <dgm:t>
        <a:bodyPr/>
        <a:lstStyle/>
        <a:p>
          <a:r>
            <a:rPr lang="en-IN"/>
            <a:t>Produces Output</a:t>
          </a:r>
          <a:endParaRPr lang="en-US"/>
        </a:p>
      </dgm:t>
    </dgm:pt>
    <dgm:pt modelId="{6596EB41-FA0B-4186-AA55-E779A65E24ED}" type="parTrans" cxnId="{5D32022B-BD2E-4377-B91D-C988918AFB43}">
      <dgm:prSet/>
      <dgm:spPr/>
      <dgm:t>
        <a:bodyPr/>
        <a:lstStyle/>
        <a:p>
          <a:endParaRPr lang="en-US"/>
        </a:p>
      </dgm:t>
    </dgm:pt>
    <dgm:pt modelId="{2159CA7B-F5D8-4482-8795-7956F9136EDC}" type="sibTrans" cxnId="{5D32022B-BD2E-4377-B91D-C988918AFB43}">
      <dgm:prSet/>
      <dgm:spPr/>
      <dgm:t>
        <a:bodyPr/>
        <a:lstStyle/>
        <a:p>
          <a:endParaRPr lang="en-US"/>
        </a:p>
      </dgm:t>
    </dgm:pt>
    <dgm:pt modelId="{D7453D9D-3834-4D56-A8C2-6A38A5ADE719}" type="pres">
      <dgm:prSet presAssocID="{CC9F222A-209E-434F-9FBE-A19178A97F4A}" presName="linear" presStyleCnt="0">
        <dgm:presLayoutVars>
          <dgm:dir/>
          <dgm:animLvl val="lvl"/>
          <dgm:resizeHandles val="exact"/>
        </dgm:presLayoutVars>
      </dgm:prSet>
      <dgm:spPr/>
    </dgm:pt>
    <dgm:pt modelId="{C5260D71-BC9A-47D0-AD58-BC82711DB917}" type="pres">
      <dgm:prSet presAssocID="{A17E85AA-1596-4909-AF1E-B1C51D69E449}" presName="parentLin" presStyleCnt="0"/>
      <dgm:spPr/>
    </dgm:pt>
    <dgm:pt modelId="{3F8A49A1-2BD6-4F87-99CB-A8BAF4D3112C}" type="pres">
      <dgm:prSet presAssocID="{A17E85AA-1596-4909-AF1E-B1C51D69E449}" presName="parentLeftMargin" presStyleLbl="node1" presStyleIdx="0" presStyleCnt="5"/>
      <dgm:spPr/>
    </dgm:pt>
    <dgm:pt modelId="{3DF45F84-0A1A-4542-A180-3E41A0D2160B}" type="pres">
      <dgm:prSet presAssocID="{A17E85AA-1596-4909-AF1E-B1C51D69E449}" presName="parentText" presStyleLbl="node1" presStyleIdx="0" presStyleCnt="5">
        <dgm:presLayoutVars>
          <dgm:chMax val="0"/>
          <dgm:bulletEnabled val="1"/>
        </dgm:presLayoutVars>
      </dgm:prSet>
      <dgm:spPr/>
    </dgm:pt>
    <dgm:pt modelId="{4C7A28DE-8A49-43B9-B1FF-1B5ADE024289}" type="pres">
      <dgm:prSet presAssocID="{A17E85AA-1596-4909-AF1E-B1C51D69E449}" presName="negativeSpace" presStyleCnt="0"/>
      <dgm:spPr/>
    </dgm:pt>
    <dgm:pt modelId="{BAF1D9F6-0185-4614-81CD-2349687E21A8}" type="pres">
      <dgm:prSet presAssocID="{A17E85AA-1596-4909-AF1E-B1C51D69E449}" presName="childText" presStyleLbl="conFgAcc1" presStyleIdx="0" presStyleCnt="5">
        <dgm:presLayoutVars>
          <dgm:bulletEnabled val="1"/>
        </dgm:presLayoutVars>
      </dgm:prSet>
      <dgm:spPr/>
    </dgm:pt>
    <dgm:pt modelId="{51414588-0D31-4FE0-9FB9-3E2831120A3E}" type="pres">
      <dgm:prSet presAssocID="{C8E5FE44-E549-44B1-BF99-8CBA67FFB465}" presName="spaceBetweenRectangles" presStyleCnt="0"/>
      <dgm:spPr/>
    </dgm:pt>
    <dgm:pt modelId="{D41F0EB8-6E2D-41E3-91D4-915504C0FFF5}" type="pres">
      <dgm:prSet presAssocID="{1431BB17-A85D-4A2A-A31C-5FC29419C59D}" presName="parentLin" presStyleCnt="0"/>
      <dgm:spPr/>
    </dgm:pt>
    <dgm:pt modelId="{6C007108-DCB9-40D4-8997-C64E52CD5284}" type="pres">
      <dgm:prSet presAssocID="{1431BB17-A85D-4A2A-A31C-5FC29419C59D}" presName="parentLeftMargin" presStyleLbl="node1" presStyleIdx="0" presStyleCnt="5"/>
      <dgm:spPr/>
    </dgm:pt>
    <dgm:pt modelId="{57C0FADE-2658-4CB2-A35F-955BFFCBB32A}" type="pres">
      <dgm:prSet presAssocID="{1431BB17-A85D-4A2A-A31C-5FC29419C59D}" presName="parentText" presStyleLbl="node1" presStyleIdx="1" presStyleCnt="5">
        <dgm:presLayoutVars>
          <dgm:chMax val="0"/>
          <dgm:bulletEnabled val="1"/>
        </dgm:presLayoutVars>
      </dgm:prSet>
      <dgm:spPr/>
    </dgm:pt>
    <dgm:pt modelId="{DDFF93EE-A61A-46C7-B27C-5AAC7793913D}" type="pres">
      <dgm:prSet presAssocID="{1431BB17-A85D-4A2A-A31C-5FC29419C59D}" presName="negativeSpace" presStyleCnt="0"/>
      <dgm:spPr/>
    </dgm:pt>
    <dgm:pt modelId="{4E48C331-1255-4D88-88CB-D1641344A811}" type="pres">
      <dgm:prSet presAssocID="{1431BB17-A85D-4A2A-A31C-5FC29419C59D}" presName="childText" presStyleLbl="conFgAcc1" presStyleIdx="1" presStyleCnt="5">
        <dgm:presLayoutVars>
          <dgm:bulletEnabled val="1"/>
        </dgm:presLayoutVars>
      </dgm:prSet>
      <dgm:spPr/>
    </dgm:pt>
    <dgm:pt modelId="{BCE4499E-E3A1-4596-A3D6-A7C2B093DD41}" type="pres">
      <dgm:prSet presAssocID="{8B822128-27F8-4E67-A1EF-A557B15A369E}" presName="spaceBetweenRectangles" presStyleCnt="0"/>
      <dgm:spPr/>
    </dgm:pt>
    <dgm:pt modelId="{F74F1ED1-CFC4-49E0-8D35-9549E6D04D28}" type="pres">
      <dgm:prSet presAssocID="{DEEDC10B-4F85-44F5-8095-CA47D56A7773}" presName="parentLin" presStyleCnt="0"/>
      <dgm:spPr/>
    </dgm:pt>
    <dgm:pt modelId="{3EEAAFAA-C4D3-46AD-8B79-DA252E616F4A}" type="pres">
      <dgm:prSet presAssocID="{DEEDC10B-4F85-44F5-8095-CA47D56A7773}" presName="parentLeftMargin" presStyleLbl="node1" presStyleIdx="1" presStyleCnt="5"/>
      <dgm:spPr/>
    </dgm:pt>
    <dgm:pt modelId="{F8DDD3E3-09AF-4DE6-9AA0-917EAD3D3706}" type="pres">
      <dgm:prSet presAssocID="{DEEDC10B-4F85-44F5-8095-CA47D56A7773}" presName="parentText" presStyleLbl="node1" presStyleIdx="2" presStyleCnt="5">
        <dgm:presLayoutVars>
          <dgm:chMax val="0"/>
          <dgm:bulletEnabled val="1"/>
        </dgm:presLayoutVars>
      </dgm:prSet>
      <dgm:spPr/>
    </dgm:pt>
    <dgm:pt modelId="{FAEBB5A3-D98B-4E9B-998E-AA98A440CF13}" type="pres">
      <dgm:prSet presAssocID="{DEEDC10B-4F85-44F5-8095-CA47D56A7773}" presName="negativeSpace" presStyleCnt="0"/>
      <dgm:spPr/>
    </dgm:pt>
    <dgm:pt modelId="{B51A82B8-81B4-4C46-91AF-2BEF8D125B6A}" type="pres">
      <dgm:prSet presAssocID="{DEEDC10B-4F85-44F5-8095-CA47D56A7773}" presName="childText" presStyleLbl="conFgAcc1" presStyleIdx="2" presStyleCnt="5">
        <dgm:presLayoutVars>
          <dgm:bulletEnabled val="1"/>
        </dgm:presLayoutVars>
      </dgm:prSet>
      <dgm:spPr/>
    </dgm:pt>
    <dgm:pt modelId="{3F0D7C5E-9731-458A-8CA6-F3782061D4B9}" type="pres">
      <dgm:prSet presAssocID="{2CCFC717-67C3-444B-97AB-F7613DF27CF7}" presName="spaceBetweenRectangles" presStyleCnt="0"/>
      <dgm:spPr/>
    </dgm:pt>
    <dgm:pt modelId="{57C5AF34-8908-4161-9B03-8EF0DB4FCB15}" type="pres">
      <dgm:prSet presAssocID="{92247E63-BA10-4AEB-82F6-2FF9D6F89015}" presName="parentLin" presStyleCnt="0"/>
      <dgm:spPr/>
    </dgm:pt>
    <dgm:pt modelId="{59F949BD-E7CA-4B55-8B99-15E4D34D4144}" type="pres">
      <dgm:prSet presAssocID="{92247E63-BA10-4AEB-82F6-2FF9D6F89015}" presName="parentLeftMargin" presStyleLbl="node1" presStyleIdx="2" presStyleCnt="5"/>
      <dgm:spPr/>
    </dgm:pt>
    <dgm:pt modelId="{E6B65560-AF55-423E-8AE7-D38F2D44692B}" type="pres">
      <dgm:prSet presAssocID="{92247E63-BA10-4AEB-82F6-2FF9D6F89015}" presName="parentText" presStyleLbl="node1" presStyleIdx="3" presStyleCnt="5">
        <dgm:presLayoutVars>
          <dgm:chMax val="0"/>
          <dgm:bulletEnabled val="1"/>
        </dgm:presLayoutVars>
      </dgm:prSet>
      <dgm:spPr/>
    </dgm:pt>
    <dgm:pt modelId="{DFB7CF62-C5CC-4FBD-B2E5-F159A04817AA}" type="pres">
      <dgm:prSet presAssocID="{92247E63-BA10-4AEB-82F6-2FF9D6F89015}" presName="negativeSpace" presStyleCnt="0"/>
      <dgm:spPr/>
    </dgm:pt>
    <dgm:pt modelId="{75177E87-DBF8-4470-B19F-C02720F0FF17}" type="pres">
      <dgm:prSet presAssocID="{92247E63-BA10-4AEB-82F6-2FF9D6F89015}" presName="childText" presStyleLbl="conFgAcc1" presStyleIdx="3" presStyleCnt="5">
        <dgm:presLayoutVars>
          <dgm:bulletEnabled val="1"/>
        </dgm:presLayoutVars>
      </dgm:prSet>
      <dgm:spPr/>
    </dgm:pt>
    <dgm:pt modelId="{3C6102B8-26B0-459A-BF34-6EA7EF6AB243}" type="pres">
      <dgm:prSet presAssocID="{E00A06FE-928F-44A0-981B-E78E17115CA3}" presName="spaceBetweenRectangles" presStyleCnt="0"/>
      <dgm:spPr/>
    </dgm:pt>
    <dgm:pt modelId="{4DFDE0EB-9BC8-4F69-8A32-2E561FC0B7AC}" type="pres">
      <dgm:prSet presAssocID="{5E4E4069-6992-4D66-8DAA-0E5CBF4F1C42}" presName="parentLin" presStyleCnt="0"/>
      <dgm:spPr/>
    </dgm:pt>
    <dgm:pt modelId="{D62D2105-00AA-45C7-8D27-8A263890D9A1}" type="pres">
      <dgm:prSet presAssocID="{5E4E4069-6992-4D66-8DAA-0E5CBF4F1C42}" presName="parentLeftMargin" presStyleLbl="node1" presStyleIdx="3" presStyleCnt="5"/>
      <dgm:spPr/>
    </dgm:pt>
    <dgm:pt modelId="{6AC5EFE9-72C2-4309-A8C2-896BA743B333}" type="pres">
      <dgm:prSet presAssocID="{5E4E4069-6992-4D66-8DAA-0E5CBF4F1C42}" presName="parentText" presStyleLbl="node1" presStyleIdx="4" presStyleCnt="5">
        <dgm:presLayoutVars>
          <dgm:chMax val="0"/>
          <dgm:bulletEnabled val="1"/>
        </dgm:presLayoutVars>
      </dgm:prSet>
      <dgm:spPr/>
    </dgm:pt>
    <dgm:pt modelId="{91D796D6-DED7-4565-BE16-BD9485231610}" type="pres">
      <dgm:prSet presAssocID="{5E4E4069-6992-4D66-8DAA-0E5CBF4F1C42}" presName="negativeSpace" presStyleCnt="0"/>
      <dgm:spPr/>
    </dgm:pt>
    <dgm:pt modelId="{92A306D0-E359-4625-8623-465BD32CDA6C}" type="pres">
      <dgm:prSet presAssocID="{5E4E4069-6992-4D66-8DAA-0E5CBF4F1C42}" presName="childText" presStyleLbl="conFgAcc1" presStyleIdx="4" presStyleCnt="5">
        <dgm:presLayoutVars>
          <dgm:bulletEnabled val="1"/>
        </dgm:presLayoutVars>
      </dgm:prSet>
      <dgm:spPr/>
    </dgm:pt>
  </dgm:ptLst>
  <dgm:cxnLst>
    <dgm:cxn modelId="{90D27404-19F9-4E1F-A658-82278D4B9626}" type="presOf" srcId="{92247E63-BA10-4AEB-82F6-2FF9D6F89015}" destId="{59F949BD-E7CA-4B55-8B99-15E4D34D4144}" srcOrd="0" destOrd="0" presId="urn:microsoft.com/office/officeart/2005/8/layout/list1"/>
    <dgm:cxn modelId="{B0DF430B-EF44-46F9-8E29-EDEE2770F5ED}" srcId="{CC9F222A-209E-434F-9FBE-A19178A97F4A}" destId="{92247E63-BA10-4AEB-82F6-2FF9D6F89015}" srcOrd="3" destOrd="0" parTransId="{F6E9F4BB-19EB-4150-B295-7C76A2B17BCA}" sibTransId="{E00A06FE-928F-44A0-981B-E78E17115CA3}"/>
    <dgm:cxn modelId="{A284150F-0F5A-4066-860B-DD3E32643F3B}" srcId="{CC9F222A-209E-434F-9FBE-A19178A97F4A}" destId="{A17E85AA-1596-4909-AF1E-B1C51D69E449}" srcOrd="0" destOrd="0" parTransId="{33F1037E-DC21-4068-A936-7FDC62B06BD6}" sibTransId="{C8E5FE44-E549-44B1-BF99-8CBA67FFB465}"/>
    <dgm:cxn modelId="{4B6F9423-B73C-4BC6-A83F-6D93212F1141}" type="presOf" srcId="{DEEDC10B-4F85-44F5-8095-CA47D56A7773}" destId="{F8DDD3E3-09AF-4DE6-9AA0-917EAD3D3706}" srcOrd="1" destOrd="0" presId="urn:microsoft.com/office/officeart/2005/8/layout/list1"/>
    <dgm:cxn modelId="{5D32022B-BD2E-4377-B91D-C988918AFB43}" srcId="{CC9F222A-209E-434F-9FBE-A19178A97F4A}" destId="{5E4E4069-6992-4D66-8DAA-0E5CBF4F1C42}" srcOrd="4" destOrd="0" parTransId="{6596EB41-FA0B-4186-AA55-E779A65E24ED}" sibTransId="{2159CA7B-F5D8-4482-8795-7956F9136EDC}"/>
    <dgm:cxn modelId="{C3FB4032-5F5F-457C-B5C7-6D1D1CD8A191}" type="presOf" srcId="{CC9F222A-209E-434F-9FBE-A19178A97F4A}" destId="{D7453D9D-3834-4D56-A8C2-6A38A5ADE719}" srcOrd="0" destOrd="0" presId="urn:microsoft.com/office/officeart/2005/8/layout/list1"/>
    <dgm:cxn modelId="{A2F20C33-D920-4A8B-8137-F8ABAC429736}" srcId="{CC9F222A-209E-434F-9FBE-A19178A97F4A}" destId="{DEEDC10B-4F85-44F5-8095-CA47D56A7773}" srcOrd="2" destOrd="0" parTransId="{B027E479-5BD8-4F33-A51D-4390935CA105}" sibTransId="{2CCFC717-67C3-444B-97AB-F7613DF27CF7}"/>
    <dgm:cxn modelId="{6392243A-D88D-476A-8AB7-FD5A213EBDC7}" type="presOf" srcId="{5E4E4069-6992-4D66-8DAA-0E5CBF4F1C42}" destId="{D62D2105-00AA-45C7-8D27-8A263890D9A1}" srcOrd="0" destOrd="0" presId="urn:microsoft.com/office/officeart/2005/8/layout/list1"/>
    <dgm:cxn modelId="{DEB44B3F-66D4-470B-A334-511D55D82E4F}" srcId="{CC9F222A-209E-434F-9FBE-A19178A97F4A}" destId="{1431BB17-A85D-4A2A-A31C-5FC29419C59D}" srcOrd="1" destOrd="0" parTransId="{032D1844-FBBB-45C3-ACA1-3F865DC7E3A4}" sibTransId="{8B822128-27F8-4E67-A1EF-A557B15A369E}"/>
    <dgm:cxn modelId="{0D031B5C-CA12-439D-96D3-F486428E2D5B}" type="presOf" srcId="{1431BB17-A85D-4A2A-A31C-5FC29419C59D}" destId="{6C007108-DCB9-40D4-8997-C64E52CD5284}" srcOrd="0" destOrd="0" presId="urn:microsoft.com/office/officeart/2005/8/layout/list1"/>
    <dgm:cxn modelId="{462BF368-FEEB-4E81-B72F-7BFEDC64BA33}" type="presOf" srcId="{DEEDC10B-4F85-44F5-8095-CA47D56A7773}" destId="{3EEAAFAA-C4D3-46AD-8B79-DA252E616F4A}" srcOrd="0" destOrd="0" presId="urn:microsoft.com/office/officeart/2005/8/layout/list1"/>
    <dgm:cxn modelId="{BF9FB96F-4E3B-484F-B9D4-02160F4BD60D}" type="presOf" srcId="{92247E63-BA10-4AEB-82F6-2FF9D6F89015}" destId="{E6B65560-AF55-423E-8AE7-D38F2D44692B}" srcOrd="1" destOrd="0" presId="urn:microsoft.com/office/officeart/2005/8/layout/list1"/>
    <dgm:cxn modelId="{ED776750-1131-48C5-B1A8-094EA7253718}" type="presOf" srcId="{5E4E4069-6992-4D66-8DAA-0E5CBF4F1C42}" destId="{6AC5EFE9-72C2-4309-A8C2-896BA743B333}" srcOrd="1" destOrd="0" presId="urn:microsoft.com/office/officeart/2005/8/layout/list1"/>
    <dgm:cxn modelId="{95E49775-6DA1-4E09-8B26-04292C75ADB2}" type="presOf" srcId="{A17E85AA-1596-4909-AF1E-B1C51D69E449}" destId="{3DF45F84-0A1A-4542-A180-3E41A0D2160B}" srcOrd="1" destOrd="0" presId="urn:microsoft.com/office/officeart/2005/8/layout/list1"/>
    <dgm:cxn modelId="{7E6A6285-B81D-4067-B0C1-1EC7E2CF4228}" type="presOf" srcId="{A17E85AA-1596-4909-AF1E-B1C51D69E449}" destId="{3F8A49A1-2BD6-4F87-99CB-A8BAF4D3112C}" srcOrd="0" destOrd="0" presId="urn:microsoft.com/office/officeart/2005/8/layout/list1"/>
    <dgm:cxn modelId="{5424D992-539C-4AE1-95D1-833971B9D14E}" type="presOf" srcId="{1431BB17-A85D-4A2A-A31C-5FC29419C59D}" destId="{57C0FADE-2658-4CB2-A35F-955BFFCBB32A}" srcOrd="1" destOrd="0" presId="urn:microsoft.com/office/officeart/2005/8/layout/list1"/>
    <dgm:cxn modelId="{9A576822-FCFB-4B3A-B43D-8C161DB4DC3B}" type="presParOf" srcId="{D7453D9D-3834-4D56-A8C2-6A38A5ADE719}" destId="{C5260D71-BC9A-47D0-AD58-BC82711DB917}" srcOrd="0" destOrd="0" presId="urn:microsoft.com/office/officeart/2005/8/layout/list1"/>
    <dgm:cxn modelId="{39C38C19-965D-48C5-B0F7-58D2E0F229E5}" type="presParOf" srcId="{C5260D71-BC9A-47D0-AD58-BC82711DB917}" destId="{3F8A49A1-2BD6-4F87-99CB-A8BAF4D3112C}" srcOrd="0" destOrd="0" presId="urn:microsoft.com/office/officeart/2005/8/layout/list1"/>
    <dgm:cxn modelId="{783ABB08-C327-4610-B29C-35B4829C6F94}" type="presParOf" srcId="{C5260D71-BC9A-47D0-AD58-BC82711DB917}" destId="{3DF45F84-0A1A-4542-A180-3E41A0D2160B}" srcOrd="1" destOrd="0" presId="urn:microsoft.com/office/officeart/2005/8/layout/list1"/>
    <dgm:cxn modelId="{77CF0934-F5E3-457B-9195-AE72A669AB2D}" type="presParOf" srcId="{D7453D9D-3834-4D56-A8C2-6A38A5ADE719}" destId="{4C7A28DE-8A49-43B9-B1FF-1B5ADE024289}" srcOrd="1" destOrd="0" presId="urn:microsoft.com/office/officeart/2005/8/layout/list1"/>
    <dgm:cxn modelId="{7D489D70-B752-4BB4-BF09-680F868DC550}" type="presParOf" srcId="{D7453D9D-3834-4D56-A8C2-6A38A5ADE719}" destId="{BAF1D9F6-0185-4614-81CD-2349687E21A8}" srcOrd="2" destOrd="0" presId="urn:microsoft.com/office/officeart/2005/8/layout/list1"/>
    <dgm:cxn modelId="{2263178F-2C22-4876-BADF-8BB605D0FBED}" type="presParOf" srcId="{D7453D9D-3834-4D56-A8C2-6A38A5ADE719}" destId="{51414588-0D31-4FE0-9FB9-3E2831120A3E}" srcOrd="3" destOrd="0" presId="urn:microsoft.com/office/officeart/2005/8/layout/list1"/>
    <dgm:cxn modelId="{AD0EC7A8-21F0-4D54-96C0-1214CDD4A453}" type="presParOf" srcId="{D7453D9D-3834-4D56-A8C2-6A38A5ADE719}" destId="{D41F0EB8-6E2D-41E3-91D4-915504C0FFF5}" srcOrd="4" destOrd="0" presId="urn:microsoft.com/office/officeart/2005/8/layout/list1"/>
    <dgm:cxn modelId="{184DB131-EEFC-430A-B169-34C28E30F35B}" type="presParOf" srcId="{D41F0EB8-6E2D-41E3-91D4-915504C0FFF5}" destId="{6C007108-DCB9-40D4-8997-C64E52CD5284}" srcOrd="0" destOrd="0" presId="urn:microsoft.com/office/officeart/2005/8/layout/list1"/>
    <dgm:cxn modelId="{A0B994B7-A614-4BD8-9ADD-D1698F765A69}" type="presParOf" srcId="{D41F0EB8-6E2D-41E3-91D4-915504C0FFF5}" destId="{57C0FADE-2658-4CB2-A35F-955BFFCBB32A}" srcOrd="1" destOrd="0" presId="urn:microsoft.com/office/officeart/2005/8/layout/list1"/>
    <dgm:cxn modelId="{93B7A8FE-2B7B-4247-A414-067D90965C3A}" type="presParOf" srcId="{D7453D9D-3834-4D56-A8C2-6A38A5ADE719}" destId="{DDFF93EE-A61A-46C7-B27C-5AAC7793913D}" srcOrd="5" destOrd="0" presId="urn:microsoft.com/office/officeart/2005/8/layout/list1"/>
    <dgm:cxn modelId="{83886C91-A12F-46C0-8729-F32F14F76275}" type="presParOf" srcId="{D7453D9D-3834-4D56-A8C2-6A38A5ADE719}" destId="{4E48C331-1255-4D88-88CB-D1641344A811}" srcOrd="6" destOrd="0" presId="urn:microsoft.com/office/officeart/2005/8/layout/list1"/>
    <dgm:cxn modelId="{590B2647-B6BD-48C4-95A3-B1736B0F6E50}" type="presParOf" srcId="{D7453D9D-3834-4D56-A8C2-6A38A5ADE719}" destId="{BCE4499E-E3A1-4596-A3D6-A7C2B093DD41}" srcOrd="7" destOrd="0" presId="urn:microsoft.com/office/officeart/2005/8/layout/list1"/>
    <dgm:cxn modelId="{582445CD-623E-4C0D-AA7F-8F8F3403C0AE}" type="presParOf" srcId="{D7453D9D-3834-4D56-A8C2-6A38A5ADE719}" destId="{F74F1ED1-CFC4-49E0-8D35-9549E6D04D28}" srcOrd="8" destOrd="0" presId="urn:microsoft.com/office/officeart/2005/8/layout/list1"/>
    <dgm:cxn modelId="{7BA3E9AB-24D6-4000-BD78-D72B683CA23C}" type="presParOf" srcId="{F74F1ED1-CFC4-49E0-8D35-9549E6D04D28}" destId="{3EEAAFAA-C4D3-46AD-8B79-DA252E616F4A}" srcOrd="0" destOrd="0" presId="urn:microsoft.com/office/officeart/2005/8/layout/list1"/>
    <dgm:cxn modelId="{C031A826-7C90-49E6-9C31-A762068F3668}" type="presParOf" srcId="{F74F1ED1-CFC4-49E0-8D35-9549E6D04D28}" destId="{F8DDD3E3-09AF-4DE6-9AA0-917EAD3D3706}" srcOrd="1" destOrd="0" presId="urn:microsoft.com/office/officeart/2005/8/layout/list1"/>
    <dgm:cxn modelId="{C658C3AE-8B75-4086-A2E7-E93BA463B0DD}" type="presParOf" srcId="{D7453D9D-3834-4D56-A8C2-6A38A5ADE719}" destId="{FAEBB5A3-D98B-4E9B-998E-AA98A440CF13}" srcOrd="9" destOrd="0" presId="urn:microsoft.com/office/officeart/2005/8/layout/list1"/>
    <dgm:cxn modelId="{E886FC39-D0A9-438F-9299-CF40AA74B9C8}" type="presParOf" srcId="{D7453D9D-3834-4D56-A8C2-6A38A5ADE719}" destId="{B51A82B8-81B4-4C46-91AF-2BEF8D125B6A}" srcOrd="10" destOrd="0" presId="urn:microsoft.com/office/officeart/2005/8/layout/list1"/>
    <dgm:cxn modelId="{89B7F933-C02E-44A0-9548-1FACC28BB983}" type="presParOf" srcId="{D7453D9D-3834-4D56-A8C2-6A38A5ADE719}" destId="{3F0D7C5E-9731-458A-8CA6-F3782061D4B9}" srcOrd="11" destOrd="0" presId="urn:microsoft.com/office/officeart/2005/8/layout/list1"/>
    <dgm:cxn modelId="{DC4660BA-F1FE-4813-BE38-2EC80B1F2A65}" type="presParOf" srcId="{D7453D9D-3834-4D56-A8C2-6A38A5ADE719}" destId="{57C5AF34-8908-4161-9B03-8EF0DB4FCB15}" srcOrd="12" destOrd="0" presId="urn:microsoft.com/office/officeart/2005/8/layout/list1"/>
    <dgm:cxn modelId="{5FD3580A-05E5-43FA-BE97-BF01C3D1B6DC}" type="presParOf" srcId="{57C5AF34-8908-4161-9B03-8EF0DB4FCB15}" destId="{59F949BD-E7CA-4B55-8B99-15E4D34D4144}" srcOrd="0" destOrd="0" presId="urn:microsoft.com/office/officeart/2005/8/layout/list1"/>
    <dgm:cxn modelId="{2FA81B75-30B1-4B47-BE70-D0BF9F3493DD}" type="presParOf" srcId="{57C5AF34-8908-4161-9B03-8EF0DB4FCB15}" destId="{E6B65560-AF55-423E-8AE7-D38F2D44692B}" srcOrd="1" destOrd="0" presId="urn:microsoft.com/office/officeart/2005/8/layout/list1"/>
    <dgm:cxn modelId="{F748B9B2-7847-413E-B7A3-E9EC2A910EE4}" type="presParOf" srcId="{D7453D9D-3834-4D56-A8C2-6A38A5ADE719}" destId="{DFB7CF62-C5CC-4FBD-B2E5-F159A04817AA}" srcOrd="13" destOrd="0" presId="urn:microsoft.com/office/officeart/2005/8/layout/list1"/>
    <dgm:cxn modelId="{3CA4F51C-9F2A-4413-926B-B491B21813F0}" type="presParOf" srcId="{D7453D9D-3834-4D56-A8C2-6A38A5ADE719}" destId="{75177E87-DBF8-4470-B19F-C02720F0FF17}" srcOrd="14" destOrd="0" presId="urn:microsoft.com/office/officeart/2005/8/layout/list1"/>
    <dgm:cxn modelId="{ECED85A1-DD49-4BE1-8B7F-EFDF832F4652}" type="presParOf" srcId="{D7453D9D-3834-4D56-A8C2-6A38A5ADE719}" destId="{3C6102B8-26B0-459A-BF34-6EA7EF6AB243}" srcOrd="15" destOrd="0" presId="urn:microsoft.com/office/officeart/2005/8/layout/list1"/>
    <dgm:cxn modelId="{2295E87B-4303-4642-B1C1-591675EA6327}" type="presParOf" srcId="{D7453D9D-3834-4D56-A8C2-6A38A5ADE719}" destId="{4DFDE0EB-9BC8-4F69-8A32-2E561FC0B7AC}" srcOrd="16" destOrd="0" presId="urn:microsoft.com/office/officeart/2005/8/layout/list1"/>
    <dgm:cxn modelId="{4AD52B23-D353-489B-A4E5-D56B7186BAE1}" type="presParOf" srcId="{4DFDE0EB-9BC8-4F69-8A32-2E561FC0B7AC}" destId="{D62D2105-00AA-45C7-8D27-8A263890D9A1}" srcOrd="0" destOrd="0" presId="urn:microsoft.com/office/officeart/2005/8/layout/list1"/>
    <dgm:cxn modelId="{BBE03EB5-BAB1-4D0A-BA82-94E8361AC7E2}" type="presParOf" srcId="{4DFDE0EB-9BC8-4F69-8A32-2E561FC0B7AC}" destId="{6AC5EFE9-72C2-4309-A8C2-896BA743B333}" srcOrd="1" destOrd="0" presId="urn:microsoft.com/office/officeart/2005/8/layout/list1"/>
    <dgm:cxn modelId="{F1FA4742-6785-4C39-AB26-624ADCB3E0F0}" type="presParOf" srcId="{D7453D9D-3834-4D56-A8C2-6A38A5ADE719}" destId="{91D796D6-DED7-4565-BE16-BD9485231610}" srcOrd="17" destOrd="0" presId="urn:microsoft.com/office/officeart/2005/8/layout/list1"/>
    <dgm:cxn modelId="{0FCF81E3-EBEE-4BAA-BFD9-D07055294D64}" type="presParOf" srcId="{D7453D9D-3834-4D56-A8C2-6A38A5ADE719}" destId="{92A306D0-E359-4625-8623-465BD32CDA6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B9AF01-F05F-4FB9-9902-DDB27C0373C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1CFC410-C296-4225-8D48-D765FC33FA08}">
      <dgm:prSet/>
      <dgm:spPr/>
      <dgm:t>
        <a:bodyPr/>
        <a:lstStyle/>
        <a:p>
          <a:pPr>
            <a:lnSpc>
              <a:spcPct val="100000"/>
            </a:lnSpc>
          </a:pPr>
          <a:r>
            <a:rPr lang="en-IN"/>
            <a:t>Time complexity</a:t>
          </a:r>
          <a:endParaRPr lang="en-US"/>
        </a:p>
      </dgm:t>
    </dgm:pt>
    <dgm:pt modelId="{19908BD2-1408-4710-B6F1-99B4F02120D2}" type="parTrans" cxnId="{C06F09C2-A9BD-47C4-9E1D-5C3148FE70E4}">
      <dgm:prSet/>
      <dgm:spPr/>
      <dgm:t>
        <a:bodyPr/>
        <a:lstStyle/>
        <a:p>
          <a:endParaRPr lang="en-US"/>
        </a:p>
      </dgm:t>
    </dgm:pt>
    <dgm:pt modelId="{E541FBB0-BBA0-461B-9ECD-64A25E69952B}" type="sibTrans" cxnId="{C06F09C2-A9BD-47C4-9E1D-5C3148FE70E4}">
      <dgm:prSet/>
      <dgm:spPr/>
      <dgm:t>
        <a:bodyPr/>
        <a:lstStyle/>
        <a:p>
          <a:endParaRPr lang="en-US"/>
        </a:p>
      </dgm:t>
    </dgm:pt>
    <dgm:pt modelId="{64D5E0B9-A6DD-42A0-9710-DEA151F26F89}">
      <dgm:prSet/>
      <dgm:spPr/>
      <dgm:t>
        <a:bodyPr/>
        <a:lstStyle/>
        <a:p>
          <a:pPr>
            <a:lnSpc>
              <a:spcPct val="100000"/>
            </a:lnSpc>
          </a:pPr>
          <a:r>
            <a:rPr lang="en-IN"/>
            <a:t>Space complexity</a:t>
          </a:r>
          <a:endParaRPr lang="en-US"/>
        </a:p>
      </dgm:t>
    </dgm:pt>
    <dgm:pt modelId="{BCAC2C52-B017-4C7E-9A7A-644CD229ACF2}" type="parTrans" cxnId="{E0B30E93-153E-40A6-AAEE-EDCAC6194E5B}">
      <dgm:prSet/>
      <dgm:spPr/>
      <dgm:t>
        <a:bodyPr/>
        <a:lstStyle/>
        <a:p>
          <a:endParaRPr lang="en-US"/>
        </a:p>
      </dgm:t>
    </dgm:pt>
    <dgm:pt modelId="{B6F52D06-05F9-4F18-A68C-9C9B0F31C078}" type="sibTrans" cxnId="{E0B30E93-153E-40A6-AAEE-EDCAC6194E5B}">
      <dgm:prSet/>
      <dgm:spPr/>
      <dgm:t>
        <a:bodyPr/>
        <a:lstStyle/>
        <a:p>
          <a:endParaRPr lang="en-US"/>
        </a:p>
      </dgm:t>
    </dgm:pt>
    <dgm:pt modelId="{EFA9EAF4-0F19-4DB8-8491-137BEAB43E94}">
      <dgm:prSet/>
      <dgm:spPr/>
      <dgm:t>
        <a:bodyPr/>
        <a:lstStyle/>
        <a:p>
          <a:pPr>
            <a:lnSpc>
              <a:spcPct val="100000"/>
            </a:lnSpc>
          </a:pPr>
          <a:r>
            <a:rPr lang="en-IN"/>
            <a:t>Choice of data structures</a:t>
          </a:r>
          <a:endParaRPr lang="en-US"/>
        </a:p>
      </dgm:t>
    </dgm:pt>
    <dgm:pt modelId="{4ED8029A-E8E2-45BA-B176-2111B2A111BC}" type="parTrans" cxnId="{BA0E4A44-E20A-4F07-A932-2F05D5FEAB9E}">
      <dgm:prSet/>
      <dgm:spPr/>
      <dgm:t>
        <a:bodyPr/>
        <a:lstStyle/>
        <a:p>
          <a:endParaRPr lang="en-US"/>
        </a:p>
      </dgm:t>
    </dgm:pt>
    <dgm:pt modelId="{EFF46DB6-5C79-4E79-A03E-3AAE34F8DD4E}" type="sibTrans" cxnId="{BA0E4A44-E20A-4F07-A932-2F05D5FEAB9E}">
      <dgm:prSet/>
      <dgm:spPr/>
      <dgm:t>
        <a:bodyPr/>
        <a:lstStyle/>
        <a:p>
          <a:endParaRPr lang="en-US"/>
        </a:p>
      </dgm:t>
    </dgm:pt>
    <dgm:pt modelId="{9FB0138B-628C-43E1-A546-62C120C41435}">
      <dgm:prSet/>
      <dgm:spPr/>
      <dgm:t>
        <a:bodyPr/>
        <a:lstStyle/>
        <a:p>
          <a:pPr>
            <a:lnSpc>
              <a:spcPct val="100000"/>
            </a:lnSpc>
          </a:pPr>
          <a:r>
            <a:rPr lang="en-IN"/>
            <a:t>Algorithm design paradigm</a:t>
          </a:r>
          <a:endParaRPr lang="en-US"/>
        </a:p>
      </dgm:t>
    </dgm:pt>
    <dgm:pt modelId="{5484F011-97F6-457B-9E2E-EB9D33754CDA}" type="parTrans" cxnId="{CA03DF9D-1F98-4FAA-86F7-40082F0F09E7}">
      <dgm:prSet/>
      <dgm:spPr/>
      <dgm:t>
        <a:bodyPr/>
        <a:lstStyle/>
        <a:p>
          <a:endParaRPr lang="en-US"/>
        </a:p>
      </dgm:t>
    </dgm:pt>
    <dgm:pt modelId="{103402F3-FB2F-4B95-91B5-89D5061CA3C7}" type="sibTrans" cxnId="{CA03DF9D-1F98-4FAA-86F7-40082F0F09E7}">
      <dgm:prSet/>
      <dgm:spPr/>
      <dgm:t>
        <a:bodyPr/>
        <a:lstStyle/>
        <a:p>
          <a:endParaRPr lang="en-US"/>
        </a:p>
      </dgm:t>
    </dgm:pt>
    <dgm:pt modelId="{13D5649C-689B-45A2-B41F-2B227730167C}">
      <dgm:prSet/>
      <dgm:spPr/>
      <dgm:t>
        <a:bodyPr/>
        <a:lstStyle/>
        <a:p>
          <a:pPr>
            <a:lnSpc>
              <a:spcPct val="100000"/>
            </a:lnSpc>
          </a:pPr>
          <a:r>
            <a:rPr lang="en-IN"/>
            <a:t>Characteristics of input data</a:t>
          </a:r>
          <a:endParaRPr lang="en-US"/>
        </a:p>
      </dgm:t>
    </dgm:pt>
    <dgm:pt modelId="{79C36B93-8EDC-4796-B2B7-4391C8B61B94}" type="parTrans" cxnId="{595340BC-2F19-47AF-B136-3C8BF3997A6F}">
      <dgm:prSet/>
      <dgm:spPr/>
      <dgm:t>
        <a:bodyPr/>
        <a:lstStyle/>
        <a:p>
          <a:endParaRPr lang="en-US"/>
        </a:p>
      </dgm:t>
    </dgm:pt>
    <dgm:pt modelId="{63159840-9088-4712-BFFE-EE4CDA4E7D1A}" type="sibTrans" cxnId="{595340BC-2F19-47AF-B136-3C8BF3997A6F}">
      <dgm:prSet/>
      <dgm:spPr/>
      <dgm:t>
        <a:bodyPr/>
        <a:lstStyle/>
        <a:p>
          <a:endParaRPr lang="en-US"/>
        </a:p>
      </dgm:t>
    </dgm:pt>
    <dgm:pt modelId="{2857CE71-1338-4842-A3DE-D74594B64C7F}" type="pres">
      <dgm:prSet presAssocID="{80B9AF01-F05F-4FB9-9902-DDB27C0373C6}" presName="root" presStyleCnt="0">
        <dgm:presLayoutVars>
          <dgm:dir/>
          <dgm:resizeHandles val="exact"/>
        </dgm:presLayoutVars>
      </dgm:prSet>
      <dgm:spPr/>
    </dgm:pt>
    <dgm:pt modelId="{E83B42DD-261E-452A-9189-1FFF65F4C0EE}" type="pres">
      <dgm:prSet presAssocID="{D1CFC410-C296-4225-8D48-D765FC33FA08}" presName="compNode" presStyleCnt="0"/>
      <dgm:spPr/>
    </dgm:pt>
    <dgm:pt modelId="{1E41362D-BB4D-47D3-8664-FACC7E13D8D2}" type="pres">
      <dgm:prSet presAssocID="{D1CFC410-C296-4225-8D48-D765FC33FA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87314459-F238-4019-9DF7-59EAB4CF1456}" type="pres">
      <dgm:prSet presAssocID="{D1CFC410-C296-4225-8D48-D765FC33FA08}" presName="spaceRect" presStyleCnt="0"/>
      <dgm:spPr/>
    </dgm:pt>
    <dgm:pt modelId="{B9BCB107-5BDF-4AAC-AFC1-D68CCC05D6C5}" type="pres">
      <dgm:prSet presAssocID="{D1CFC410-C296-4225-8D48-D765FC33FA08}" presName="textRect" presStyleLbl="revTx" presStyleIdx="0" presStyleCnt="5">
        <dgm:presLayoutVars>
          <dgm:chMax val="1"/>
          <dgm:chPref val="1"/>
        </dgm:presLayoutVars>
      </dgm:prSet>
      <dgm:spPr/>
    </dgm:pt>
    <dgm:pt modelId="{FC1070FC-0266-4560-BC57-8A9BF80696D2}" type="pres">
      <dgm:prSet presAssocID="{E541FBB0-BBA0-461B-9ECD-64A25E69952B}" presName="sibTrans" presStyleCnt="0"/>
      <dgm:spPr/>
    </dgm:pt>
    <dgm:pt modelId="{CB97268C-E664-4EE4-8E0C-F55A48E57C87}" type="pres">
      <dgm:prSet presAssocID="{64D5E0B9-A6DD-42A0-9710-DEA151F26F89}" presName="compNode" presStyleCnt="0"/>
      <dgm:spPr/>
    </dgm:pt>
    <dgm:pt modelId="{D00156C5-3B43-4817-9FB4-B4FB8337D486}" type="pres">
      <dgm:prSet presAssocID="{64D5E0B9-A6DD-42A0-9710-DEA151F26F8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cket"/>
        </a:ext>
      </dgm:extLst>
    </dgm:pt>
    <dgm:pt modelId="{96564C48-9409-4807-ADE3-C4B4EF2F2273}" type="pres">
      <dgm:prSet presAssocID="{64D5E0B9-A6DD-42A0-9710-DEA151F26F89}" presName="spaceRect" presStyleCnt="0"/>
      <dgm:spPr/>
    </dgm:pt>
    <dgm:pt modelId="{BDC96F7A-035B-4A86-9468-B0207242B428}" type="pres">
      <dgm:prSet presAssocID="{64D5E0B9-A6DD-42A0-9710-DEA151F26F89}" presName="textRect" presStyleLbl="revTx" presStyleIdx="1" presStyleCnt="5">
        <dgm:presLayoutVars>
          <dgm:chMax val="1"/>
          <dgm:chPref val="1"/>
        </dgm:presLayoutVars>
      </dgm:prSet>
      <dgm:spPr/>
    </dgm:pt>
    <dgm:pt modelId="{17B7F1AF-D6D3-4837-9451-958B91F6D1B0}" type="pres">
      <dgm:prSet presAssocID="{B6F52D06-05F9-4F18-A68C-9C9B0F31C078}" presName="sibTrans" presStyleCnt="0"/>
      <dgm:spPr/>
    </dgm:pt>
    <dgm:pt modelId="{D51A31E5-1047-4F86-82A4-6A82D2939B63}" type="pres">
      <dgm:prSet presAssocID="{EFA9EAF4-0F19-4DB8-8491-137BEAB43E94}" presName="compNode" presStyleCnt="0"/>
      <dgm:spPr/>
    </dgm:pt>
    <dgm:pt modelId="{B1614B53-DD0D-4539-870F-2A6F5CA9D25B}" type="pres">
      <dgm:prSet presAssocID="{EFA9EAF4-0F19-4DB8-8491-137BEAB43E9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BBAAB4D-4BD2-4C8E-B749-1E16E3874285}" type="pres">
      <dgm:prSet presAssocID="{EFA9EAF4-0F19-4DB8-8491-137BEAB43E94}" presName="spaceRect" presStyleCnt="0"/>
      <dgm:spPr/>
    </dgm:pt>
    <dgm:pt modelId="{EFFD79D0-4F85-42A5-AD63-0F17AADC61D7}" type="pres">
      <dgm:prSet presAssocID="{EFA9EAF4-0F19-4DB8-8491-137BEAB43E94}" presName="textRect" presStyleLbl="revTx" presStyleIdx="2" presStyleCnt="5">
        <dgm:presLayoutVars>
          <dgm:chMax val="1"/>
          <dgm:chPref val="1"/>
        </dgm:presLayoutVars>
      </dgm:prSet>
      <dgm:spPr/>
    </dgm:pt>
    <dgm:pt modelId="{FF055E0F-0E74-4858-A0EB-BC8B5016EA5C}" type="pres">
      <dgm:prSet presAssocID="{EFF46DB6-5C79-4E79-A03E-3AAE34F8DD4E}" presName="sibTrans" presStyleCnt="0"/>
      <dgm:spPr/>
    </dgm:pt>
    <dgm:pt modelId="{7C9C3658-5914-4E4E-B23B-DF048F0E8D06}" type="pres">
      <dgm:prSet presAssocID="{9FB0138B-628C-43E1-A546-62C120C41435}" presName="compNode" presStyleCnt="0"/>
      <dgm:spPr/>
    </dgm:pt>
    <dgm:pt modelId="{3902BF59-A8AB-4AB6-ADE8-2DE21D1323E5}" type="pres">
      <dgm:prSet presAssocID="{9FB0138B-628C-43E1-A546-62C120C4143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C5EC042C-9EBB-4CB7-8CA4-C3B5D6705B68}" type="pres">
      <dgm:prSet presAssocID="{9FB0138B-628C-43E1-A546-62C120C41435}" presName="spaceRect" presStyleCnt="0"/>
      <dgm:spPr/>
    </dgm:pt>
    <dgm:pt modelId="{43890AC6-9DD4-4937-893A-3C8560A21478}" type="pres">
      <dgm:prSet presAssocID="{9FB0138B-628C-43E1-A546-62C120C41435}" presName="textRect" presStyleLbl="revTx" presStyleIdx="3" presStyleCnt="5">
        <dgm:presLayoutVars>
          <dgm:chMax val="1"/>
          <dgm:chPref val="1"/>
        </dgm:presLayoutVars>
      </dgm:prSet>
      <dgm:spPr/>
    </dgm:pt>
    <dgm:pt modelId="{F4488582-83B1-408A-A03D-5C9A74BCC1D5}" type="pres">
      <dgm:prSet presAssocID="{103402F3-FB2F-4B95-91B5-89D5061CA3C7}" presName="sibTrans" presStyleCnt="0"/>
      <dgm:spPr/>
    </dgm:pt>
    <dgm:pt modelId="{59B405A2-EF59-4998-964B-0C1AEDAB3FAE}" type="pres">
      <dgm:prSet presAssocID="{13D5649C-689B-45A2-B41F-2B227730167C}" presName="compNode" presStyleCnt="0"/>
      <dgm:spPr/>
    </dgm:pt>
    <dgm:pt modelId="{1096E3BE-C89C-436A-99B9-282936EEB715}" type="pres">
      <dgm:prSet presAssocID="{13D5649C-689B-45A2-B41F-2B22773016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C9792412-DF9C-416D-A901-4D4EC4EA81B3}" type="pres">
      <dgm:prSet presAssocID="{13D5649C-689B-45A2-B41F-2B227730167C}" presName="spaceRect" presStyleCnt="0"/>
      <dgm:spPr/>
    </dgm:pt>
    <dgm:pt modelId="{E93E4504-0A57-4E0E-822C-3A8386DB4384}" type="pres">
      <dgm:prSet presAssocID="{13D5649C-689B-45A2-B41F-2B227730167C}" presName="textRect" presStyleLbl="revTx" presStyleIdx="4" presStyleCnt="5">
        <dgm:presLayoutVars>
          <dgm:chMax val="1"/>
          <dgm:chPref val="1"/>
        </dgm:presLayoutVars>
      </dgm:prSet>
      <dgm:spPr/>
    </dgm:pt>
  </dgm:ptLst>
  <dgm:cxnLst>
    <dgm:cxn modelId="{7D461660-6682-45BD-AC4D-56A26122E6CA}" type="presOf" srcId="{EFA9EAF4-0F19-4DB8-8491-137BEAB43E94}" destId="{EFFD79D0-4F85-42A5-AD63-0F17AADC61D7}" srcOrd="0" destOrd="0" presId="urn:microsoft.com/office/officeart/2018/2/layout/IconLabelList"/>
    <dgm:cxn modelId="{BA0E4A44-E20A-4F07-A932-2F05D5FEAB9E}" srcId="{80B9AF01-F05F-4FB9-9902-DDB27C0373C6}" destId="{EFA9EAF4-0F19-4DB8-8491-137BEAB43E94}" srcOrd="2" destOrd="0" parTransId="{4ED8029A-E8E2-45BA-B176-2111B2A111BC}" sibTransId="{EFF46DB6-5C79-4E79-A03E-3AAE34F8DD4E}"/>
    <dgm:cxn modelId="{93AD8890-B420-4102-B2AC-623EC289EED0}" type="presOf" srcId="{13D5649C-689B-45A2-B41F-2B227730167C}" destId="{E93E4504-0A57-4E0E-822C-3A8386DB4384}" srcOrd="0" destOrd="0" presId="urn:microsoft.com/office/officeart/2018/2/layout/IconLabelList"/>
    <dgm:cxn modelId="{98ADEA90-3C74-4C08-A0A8-2760F752729A}" type="presOf" srcId="{80B9AF01-F05F-4FB9-9902-DDB27C0373C6}" destId="{2857CE71-1338-4842-A3DE-D74594B64C7F}" srcOrd="0" destOrd="0" presId="urn:microsoft.com/office/officeart/2018/2/layout/IconLabelList"/>
    <dgm:cxn modelId="{E0B30E93-153E-40A6-AAEE-EDCAC6194E5B}" srcId="{80B9AF01-F05F-4FB9-9902-DDB27C0373C6}" destId="{64D5E0B9-A6DD-42A0-9710-DEA151F26F89}" srcOrd="1" destOrd="0" parTransId="{BCAC2C52-B017-4C7E-9A7A-644CD229ACF2}" sibTransId="{B6F52D06-05F9-4F18-A68C-9C9B0F31C078}"/>
    <dgm:cxn modelId="{CA03DF9D-1F98-4FAA-86F7-40082F0F09E7}" srcId="{80B9AF01-F05F-4FB9-9902-DDB27C0373C6}" destId="{9FB0138B-628C-43E1-A546-62C120C41435}" srcOrd="3" destOrd="0" parTransId="{5484F011-97F6-457B-9E2E-EB9D33754CDA}" sibTransId="{103402F3-FB2F-4B95-91B5-89D5061CA3C7}"/>
    <dgm:cxn modelId="{595340BC-2F19-47AF-B136-3C8BF3997A6F}" srcId="{80B9AF01-F05F-4FB9-9902-DDB27C0373C6}" destId="{13D5649C-689B-45A2-B41F-2B227730167C}" srcOrd="4" destOrd="0" parTransId="{79C36B93-8EDC-4796-B2B7-4391C8B61B94}" sibTransId="{63159840-9088-4712-BFFE-EE4CDA4E7D1A}"/>
    <dgm:cxn modelId="{C06F09C2-A9BD-47C4-9E1D-5C3148FE70E4}" srcId="{80B9AF01-F05F-4FB9-9902-DDB27C0373C6}" destId="{D1CFC410-C296-4225-8D48-D765FC33FA08}" srcOrd="0" destOrd="0" parTransId="{19908BD2-1408-4710-B6F1-99B4F02120D2}" sibTransId="{E541FBB0-BBA0-461B-9ECD-64A25E69952B}"/>
    <dgm:cxn modelId="{42FA83D0-9FE8-466F-9C3C-F0260EDCE7B5}" type="presOf" srcId="{9FB0138B-628C-43E1-A546-62C120C41435}" destId="{43890AC6-9DD4-4937-893A-3C8560A21478}" srcOrd="0" destOrd="0" presId="urn:microsoft.com/office/officeart/2018/2/layout/IconLabelList"/>
    <dgm:cxn modelId="{2B7C8DED-DF96-4FEC-81BA-114D27E6B294}" type="presOf" srcId="{D1CFC410-C296-4225-8D48-D765FC33FA08}" destId="{B9BCB107-5BDF-4AAC-AFC1-D68CCC05D6C5}" srcOrd="0" destOrd="0" presId="urn:microsoft.com/office/officeart/2018/2/layout/IconLabelList"/>
    <dgm:cxn modelId="{2FED42F8-3161-4565-9078-97D01D81C2BD}" type="presOf" srcId="{64D5E0B9-A6DD-42A0-9710-DEA151F26F89}" destId="{BDC96F7A-035B-4A86-9468-B0207242B428}" srcOrd="0" destOrd="0" presId="urn:microsoft.com/office/officeart/2018/2/layout/IconLabelList"/>
    <dgm:cxn modelId="{B27773D3-938E-46C6-BA19-13EF814768F2}" type="presParOf" srcId="{2857CE71-1338-4842-A3DE-D74594B64C7F}" destId="{E83B42DD-261E-452A-9189-1FFF65F4C0EE}" srcOrd="0" destOrd="0" presId="urn:microsoft.com/office/officeart/2018/2/layout/IconLabelList"/>
    <dgm:cxn modelId="{3F505F69-16C6-4D34-9965-5E9B7F6AAC6C}" type="presParOf" srcId="{E83B42DD-261E-452A-9189-1FFF65F4C0EE}" destId="{1E41362D-BB4D-47D3-8664-FACC7E13D8D2}" srcOrd="0" destOrd="0" presId="urn:microsoft.com/office/officeart/2018/2/layout/IconLabelList"/>
    <dgm:cxn modelId="{AA7EDA32-8690-4B2E-BDCE-21A87B53BF5F}" type="presParOf" srcId="{E83B42DD-261E-452A-9189-1FFF65F4C0EE}" destId="{87314459-F238-4019-9DF7-59EAB4CF1456}" srcOrd="1" destOrd="0" presId="urn:microsoft.com/office/officeart/2018/2/layout/IconLabelList"/>
    <dgm:cxn modelId="{3B1C7E38-2954-4380-92A0-FF440D92CB99}" type="presParOf" srcId="{E83B42DD-261E-452A-9189-1FFF65F4C0EE}" destId="{B9BCB107-5BDF-4AAC-AFC1-D68CCC05D6C5}" srcOrd="2" destOrd="0" presId="urn:microsoft.com/office/officeart/2018/2/layout/IconLabelList"/>
    <dgm:cxn modelId="{CA664623-4819-4F42-B486-CEFD807EF5E4}" type="presParOf" srcId="{2857CE71-1338-4842-A3DE-D74594B64C7F}" destId="{FC1070FC-0266-4560-BC57-8A9BF80696D2}" srcOrd="1" destOrd="0" presId="urn:microsoft.com/office/officeart/2018/2/layout/IconLabelList"/>
    <dgm:cxn modelId="{6D3699D4-EF0C-486A-8CA0-F7934F25F667}" type="presParOf" srcId="{2857CE71-1338-4842-A3DE-D74594B64C7F}" destId="{CB97268C-E664-4EE4-8E0C-F55A48E57C87}" srcOrd="2" destOrd="0" presId="urn:microsoft.com/office/officeart/2018/2/layout/IconLabelList"/>
    <dgm:cxn modelId="{F8C4A99E-60DF-455D-B819-CA4DDA750D9E}" type="presParOf" srcId="{CB97268C-E664-4EE4-8E0C-F55A48E57C87}" destId="{D00156C5-3B43-4817-9FB4-B4FB8337D486}" srcOrd="0" destOrd="0" presId="urn:microsoft.com/office/officeart/2018/2/layout/IconLabelList"/>
    <dgm:cxn modelId="{C70FB060-17FD-4C0B-99B0-A6B0C59FE492}" type="presParOf" srcId="{CB97268C-E664-4EE4-8E0C-F55A48E57C87}" destId="{96564C48-9409-4807-ADE3-C4B4EF2F2273}" srcOrd="1" destOrd="0" presId="urn:microsoft.com/office/officeart/2018/2/layout/IconLabelList"/>
    <dgm:cxn modelId="{4A170941-F128-476F-B1AA-C70D0FF4128E}" type="presParOf" srcId="{CB97268C-E664-4EE4-8E0C-F55A48E57C87}" destId="{BDC96F7A-035B-4A86-9468-B0207242B428}" srcOrd="2" destOrd="0" presId="urn:microsoft.com/office/officeart/2018/2/layout/IconLabelList"/>
    <dgm:cxn modelId="{2301B6D8-CECD-4DBC-94FC-2666F8A782F7}" type="presParOf" srcId="{2857CE71-1338-4842-A3DE-D74594B64C7F}" destId="{17B7F1AF-D6D3-4837-9451-958B91F6D1B0}" srcOrd="3" destOrd="0" presId="urn:microsoft.com/office/officeart/2018/2/layout/IconLabelList"/>
    <dgm:cxn modelId="{1F635BBC-49E8-44BB-A6C5-8ED79F964B83}" type="presParOf" srcId="{2857CE71-1338-4842-A3DE-D74594B64C7F}" destId="{D51A31E5-1047-4F86-82A4-6A82D2939B63}" srcOrd="4" destOrd="0" presId="urn:microsoft.com/office/officeart/2018/2/layout/IconLabelList"/>
    <dgm:cxn modelId="{C7EA7E72-44F4-49B4-AFDC-51C47A428D2A}" type="presParOf" srcId="{D51A31E5-1047-4F86-82A4-6A82D2939B63}" destId="{B1614B53-DD0D-4539-870F-2A6F5CA9D25B}" srcOrd="0" destOrd="0" presId="urn:microsoft.com/office/officeart/2018/2/layout/IconLabelList"/>
    <dgm:cxn modelId="{5CF362AF-203F-44E6-AD5A-13089B37B931}" type="presParOf" srcId="{D51A31E5-1047-4F86-82A4-6A82D2939B63}" destId="{8BBAAB4D-4BD2-4C8E-B749-1E16E3874285}" srcOrd="1" destOrd="0" presId="urn:microsoft.com/office/officeart/2018/2/layout/IconLabelList"/>
    <dgm:cxn modelId="{98590CDB-B6C0-4F41-A743-8651F03DE712}" type="presParOf" srcId="{D51A31E5-1047-4F86-82A4-6A82D2939B63}" destId="{EFFD79D0-4F85-42A5-AD63-0F17AADC61D7}" srcOrd="2" destOrd="0" presId="urn:microsoft.com/office/officeart/2018/2/layout/IconLabelList"/>
    <dgm:cxn modelId="{95E319D2-9CFD-477F-93A2-08CB0BB00224}" type="presParOf" srcId="{2857CE71-1338-4842-A3DE-D74594B64C7F}" destId="{FF055E0F-0E74-4858-A0EB-BC8B5016EA5C}" srcOrd="5" destOrd="0" presId="urn:microsoft.com/office/officeart/2018/2/layout/IconLabelList"/>
    <dgm:cxn modelId="{2AECA85B-6AB3-4787-B650-CD24BFD6F6F6}" type="presParOf" srcId="{2857CE71-1338-4842-A3DE-D74594B64C7F}" destId="{7C9C3658-5914-4E4E-B23B-DF048F0E8D06}" srcOrd="6" destOrd="0" presId="urn:microsoft.com/office/officeart/2018/2/layout/IconLabelList"/>
    <dgm:cxn modelId="{BBDB9F6D-77F7-45D5-876C-059A5499C543}" type="presParOf" srcId="{7C9C3658-5914-4E4E-B23B-DF048F0E8D06}" destId="{3902BF59-A8AB-4AB6-ADE8-2DE21D1323E5}" srcOrd="0" destOrd="0" presId="urn:microsoft.com/office/officeart/2018/2/layout/IconLabelList"/>
    <dgm:cxn modelId="{2D672D51-E313-49E2-9E89-37D4FAD3EC25}" type="presParOf" srcId="{7C9C3658-5914-4E4E-B23B-DF048F0E8D06}" destId="{C5EC042C-9EBB-4CB7-8CA4-C3B5D6705B68}" srcOrd="1" destOrd="0" presId="urn:microsoft.com/office/officeart/2018/2/layout/IconLabelList"/>
    <dgm:cxn modelId="{8AD0599D-5536-4643-8757-AC3840F52780}" type="presParOf" srcId="{7C9C3658-5914-4E4E-B23B-DF048F0E8D06}" destId="{43890AC6-9DD4-4937-893A-3C8560A21478}" srcOrd="2" destOrd="0" presId="urn:microsoft.com/office/officeart/2018/2/layout/IconLabelList"/>
    <dgm:cxn modelId="{3B9381E9-513E-4DAB-9563-4A4E54FC31BE}" type="presParOf" srcId="{2857CE71-1338-4842-A3DE-D74594B64C7F}" destId="{F4488582-83B1-408A-A03D-5C9A74BCC1D5}" srcOrd="7" destOrd="0" presId="urn:microsoft.com/office/officeart/2018/2/layout/IconLabelList"/>
    <dgm:cxn modelId="{0BC2EAF7-1A30-4707-8201-BA8C348530C8}" type="presParOf" srcId="{2857CE71-1338-4842-A3DE-D74594B64C7F}" destId="{59B405A2-EF59-4998-964B-0C1AEDAB3FAE}" srcOrd="8" destOrd="0" presId="urn:microsoft.com/office/officeart/2018/2/layout/IconLabelList"/>
    <dgm:cxn modelId="{A982D478-E4F4-492D-AEE7-C7EF66154CC4}" type="presParOf" srcId="{59B405A2-EF59-4998-964B-0C1AEDAB3FAE}" destId="{1096E3BE-C89C-436A-99B9-282936EEB715}" srcOrd="0" destOrd="0" presId="urn:microsoft.com/office/officeart/2018/2/layout/IconLabelList"/>
    <dgm:cxn modelId="{8697851A-A7A9-4FA1-969D-5BE757D3A3C9}" type="presParOf" srcId="{59B405A2-EF59-4998-964B-0C1AEDAB3FAE}" destId="{C9792412-DF9C-416D-A901-4D4EC4EA81B3}" srcOrd="1" destOrd="0" presId="urn:microsoft.com/office/officeart/2018/2/layout/IconLabelList"/>
    <dgm:cxn modelId="{14A854E9-1F84-4B3F-A9F6-F1C25BD1AC9E}" type="presParOf" srcId="{59B405A2-EF59-4998-964B-0C1AEDAB3FAE}" destId="{E93E4504-0A57-4E0E-822C-3A8386DB438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91C0AB4-78ED-42C9-869F-FF35D8C6436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0BC1424-97A1-41A1-A744-63CDC5529C59}">
      <dgm:prSet/>
      <dgm:spPr/>
      <dgm:t>
        <a:bodyPr/>
        <a:lstStyle/>
        <a:p>
          <a:pPr>
            <a:lnSpc>
              <a:spcPct val="100000"/>
            </a:lnSpc>
          </a:pPr>
          <a:r>
            <a:rPr lang="en-IN"/>
            <a:t>Hardware and environment</a:t>
          </a:r>
          <a:endParaRPr lang="en-US"/>
        </a:p>
      </dgm:t>
    </dgm:pt>
    <dgm:pt modelId="{FCFA3991-E009-4021-8ACC-E33B712937A2}" type="parTrans" cxnId="{6FAB0402-69F0-4936-B482-1C15AF96D528}">
      <dgm:prSet/>
      <dgm:spPr/>
      <dgm:t>
        <a:bodyPr/>
        <a:lstStyle/>
        <a:p>
          <a:endParaRPr lang="en-US"/>
        </a:p>
      </dgm:t>
    </dgm:pt>
    <dgm:pt modelId="{B30EE1C3-17B9-47DB-AC49-8A5EF0193124}" type="sibTrans" cxnId="{6FAB0402-69F0-4936-B482-1C15AF96D528}">
      <dgm:prSet/>
      <dgm:spPr/>
      <dgm:t>
        <a:bodyPr/>
        <a:lstStyle/>
        <a:p>
          <a:endParaRPr lang="en-US"/>
        </a:p>
      </dgm:t>
    </dgm:pt>
    <dgm:pt modelId="{A0C56527-E80C-4B4F-97FF-0CFE33B53D5F}">
      <dgm:prSet/>
      <dgm:spPr/>
      <dgm:t>
        <a:bodyPr/>
        <a:lstStyle/>
        <a:p>
          <a:pPr>
            <a:lnSpc>
              <a:spcPct val="100000"/>
            </a:lnSpc>
          </a:pPr>
          <a:r>
            <a:rPr lang="en-IN"/>
            <a:t>Optimizations and heuristics</a:t>
          </a:r>
          <a:endParaRPr lang="en-US"/>
        </a:p>
      </dgm:t>
    </dgm:pt>
    <dgm:pt modelId="{2EBBF273-AC62-4A14-AAA2-5BF25575E019}" type="parTrans" cxnId="{6FB1775C-8183-4993-9FBF-6D2E274A6DD8}">
      <dgm:prSet/>
      <dgm:spPr/>
      <dgm:t>
        <a:bodyPr/>
        <a:lstStyle/>
        <a:p>
          <a:endParaRPr lang="en-US"/>
        </a:p>
      </dgm:t>
    </dgm:pt>
    <dgm:pt modelId="{F841EE7D-487F-4996-860E-A5EBA7F5E507}" type="sibTrans" cxnId="{6FB1775C-8183-4993-9FBF-6D2E274A6DD8}">
      <dgm:prSet/>
      <dgm:spPr/>
      <dgm:t>
        <a:bodyPr/>
        <a:lstStyle/>
        <a:p>
          <a:endParaRPr lang="en-US"/>
        </a:p>
      </dgm:t>
    </dgm:pt>
    <dgm:pt modelId="{CC80A1DF-5181-4797-8496-0AE35A103EA7}">
      <dgm:prSet/>
      <dgm:spPr/>
      <dgm:t>
        <a:bodyPr/>
        <a:lstStyle/>
        <a:p>
          <a:pPr>
            <a:lnSpc>
              <a:spcPct val="100000"/>
            </a:lnSpc>
          </a:pPr>
          <a:r>
            <a:rPr lang="en-IN"/>
            <a:t>Implementation details</a:t>
          </a:r>
          <a:endParaRPr lang="en-US"/>
        </a:p>
      </dgm:t>
    </dgm:pt>
    <dgm:pt modelId="{FFCFA1CD-633C-4AC2-AF4D-3B4C085EB853}" type="parTrans" cxnId="{C2E738B1-7A51-4CE6-98E1-925242976312}">
      <dgm:prSet/>
      <dgm:spPr/>
      <dgm:t>
        <a:bodyPr/>
        <a:lstStyle/>
        <a:p>
          <a:endParaRPr lang="en-US"/>
        </a:p>
      </dgm:t>
    </dgm:pt>
    <dgm:pt modelId="{64347DEF-E32A-4F03-A4A3-0253BEEAC557}" type="sibTrans" cxnId="{C2E738B1-7A51-4CE6-98E1-925242976312}">
      <dgm:prSet/>
      <dgm:spPr/>
      <dgm:t>
        <a:bodyPr/>
        <a:lstStyle/>
        <a:p>
          <a:endParaRPr lang="en-US"/>
        </a:p>
      </dgm:t>
    </dgm:pt>
    <dgm:pt modelId="{6AFBD2DB-42C9-44F9-B4A6-7280198BDBAC}">
      <dgm:prSet/>
      <dgm:spPr/>
      <dgm:t>
        <a:bodyPr/>
        <a:lstStyle/>
        <a:p>
          <a:pPr>
            <a:lnSpc>
              <a:spcPct val="100000"/>
            </a:lnSpc>
          </a:pPr>
          <a:r>
            <a:rPr lang="en-IN"/>
            <a:t>External dependencies</a:t>
          </a:r>
          <a:endParaRPr lang="en-US"/>
        </a:p>
      </dgm:t>
    </dgm:pt>
    <dgm:pt modelId="{1BA1CD0B-EE7B-470E-833F-D87C2832E7E1}" type="parTrans" cxnId="{4AA16CCE-2DE2-4CE5-BCA4-D4AA55E3FC63}">
      <dgm:prSet/>
      <dgm:spPr/>
      <dgm:t>
        <a:bodyPr/>
        <a:lstStyle/>
        <a:p>
          <a:endParaRPr lang="en-US"/>
        </a:p>
      </dgm:t>
    </dgm:pt>
    <dgm:pt modelId="{75AB2766-975C-4FB6-B8E1-092A42CB0E20}" type="sibTrans" cxnId="{4AA16CCE-2DE2-4CE5-BCA4-D4AA55E3FC63}">
      <dgm:prSet/>
      <dgm:spPr/>
      <dgm:t>
        <a:bodyPr/>
        <a:lstStyle/>
        <a:p>
          <a:endParaRPr lang="en-US"/>
        </a:p>
      </dgm:t>
    </dgm:pt>
    <dgm:pt modelId="{A7D46CA2-C686-460D-8EE9-C5CB83FB1C7B}">
      <dgm:prSet/>
      <dgm:spPr/>
      <dgm:t>
        <a:bodyPr/>
        <a:lstStyle/>
        <a:p>
          <a:pPr>
            <a:lnSpc>
              <a:spcPct val="100000"/>
            </a:lnSpc>
          </a:pPr>
          <a:r>
            <a:rPr lang="en-IN"/>
            <a:t>Randomness and non-determinism</a:t>
          </a:r>
          <a:endParaRPr lang="en-US"/>
        </a:p>
      </dgm:t>
    </dgm:pt>
    <dgm:pt modelId="{E026B553-85A8-44D2-BF08-2067E8BC5B4C}" type="parTrans" cxnId="{31B3AFE2-C2BC-42E3-B49B-E6D36C227ACA}">
      <dgm:prSet/>
      <dgm:spPr/>
      <dgm:t>
        <a:bodyPr/>
        <a:lstStyle/>
        <a:p>
          <a:endParaRPr lang="en-US"/>
        </a:p>
      </dgm:t>
    </dgm:pt>
    <dgm:pt modelId="{29258F2A-6EA8-4505-94EF-3697436F694F}" type="sibTrans" cxnId="{31B3AFE2-C2BC-42E3-B49B-E6D36C227ACA}">
      <dgm:prSet/>
      <dgm:spPr/>
      <dgm:t>
        <a:bodyPr/>
        <a:lstStyle/>
        <a:p>
          <a:endParaRPr lang="en-US"/>
        </a:p>
      </dgm:t>
    </dgm:pt>
    <dgm:pt modelId="{F1E46316-1E72-4756-921D-0B25771C13E0}" type="pres">
      <dgm:prSet presAssocID="{D91C0AB4-78ED-42C9-869F-FF35D8C6436B}" presName="root" presStyleCnt="0">
        <dgm:presLayoutVars>
          <dgm:dir/>
          <dgm:resizeHandles val="exact"/>
        </dgm:presLayoutVars>
      </dgm:prSet>
      <dgm:spPr/>
    </dgm:pt>
    <dgm:pt modelId="{34C1094B-0A6A-4345-AFF8-472019C52C5F}" type="pres">
      <dgm:prSet presAssocID="{80BC1424-97A1-41A1-A744-63CDC5529C59}" presName="compNode" presStyleCnt="0"/>
      <dgm:spPr/>
    </dgm:pt>
    <dgm:pt modelId="{964269AE-AD3C-4817-9E43-7D927357983D}" type="pres">
      <dgm:prSet presAssocID="{80BC1424-97A1-41A1-A744-63CDC5529C5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93B5AD47-15AD-4E8D-BFAE-E2ED39C9BAD4}" type="pres">
      <dgm:prSet presAssocID="{80BC1424-97A1-41A1-A744-63CDC5529C59}" presName="spaceRect" presStyleCnt="0"/>
      <dgm:spPr/>
    </dgm:pt>
    <dgm:pt modelId="{D7CFFA8C-69C0-4A5E-8AA6-1693A0337116}" type="pres">
      <dgm:prSet presAssocID="{80BC1424-97A1-41A1-A744-63CDC5529C59}" presName="textRect" presStyleLbl="revTx" presStyleIdx="0" presStyleCnt="5">
        <dgm:presLayoutVars>
          <dgm:chMax val="1"/>
          <dgm:chPref val="1"/>
        </dgm:presLayoutVars>
      </dgm:prSet>
      <dgm:spPr/>
    </dgm:pt>
    <dgm:pt modelId="{B5700C6F-00D8-4893-830B-752D3182C069}" type="pres">
      <dgm:prSet presAssocID="{B30EE1C3-17B9-47DB-AC49-8A5EF0193124}" presName="sibTrans" presStyleCnt="0"/>
      <dgm:spPr/>
    </dgm:pt>
    <dgm:pt modelId="{3E5872A5-A960-42A2-88C2-78794D295D5D}" type="pres">
      <dgm:prSet presAssocID="{A0C56527-E80C-4B4F-97FF-0CFE33B53D5F}" presName="compNode" presStyleCnt="0"/>
      <dgm:spPr/>
    </dgm:pt>
    <dgm:pt modelId="{FEBF35C6-62DC-40EA-9C7C-9B1456C82F34}" type="pres">
      <dgm:prSet presAssocID="{A0C56527-E80C-4B4F-97FF-0CFE33B53D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82E6E48E-1AD1-40B6-99FE-A2E6DBFEA4A9}" type="pres">
      <dgm:prSet presAssocID="{A0C56527-E80C-4B4F-97FF-0CFE33B53D5F}" presName="spaceRect" presStyleCnt="0"/>
      <dgm:spPr/>
    </dgm:pt>
    <dgm:pt modelId="{E2A4BAB7-E17B-42D2-A769-0E2F7568EEC1}" type="pres">
      <dgm:prSet presAssocID="{A0C56527-E80C-4B4F-97FF-0CFE33B53D5F}" presName="textRect" presStyleLbl="revTx" presStyleIdx="1" presStyleCnt="5">
        <dgm:presLayoutVars>
          <dgm:chMax val="1"/>
          <dgm:chPref val="1"/>
        </dgm:presLayoutVars>
      </dgm:prSet>
      <dgm:spPr/>
    </dgm:pt>
    <dgm:pt modelId="{E719D33A-2B06-43E2-B500-AF88FF43E017}" type="pres">
      <dgm:prSet presAssocID="{F841EE7D-487F-4996-860E-A5EBA7F5E507}" presName="sibTrans" presStyleCnt="0"/>
      <dgm:spPr/>
    </dgm:pt>
    <dgm:pt modelId="{808B09F6-3D44-4348-A3F0-EB6D5C1E741F}" type="pres">
      <dgm:prSet presAssocID="{CC80A1DF-5181-4797-8496-0AE35A103EA7}" presName="compNode" presStyleCnt="0"/>
      <dgm:spPr/>
    </dgm:pt>
    <dgm:pt modelId="{CC528764-C57F-4A91-B5E4-0AACB1E3150E}" type="pres">
      <dgm:prSet presAssocID="{CC80A1DF-5181-4797-8496-0AE35A103EA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6C83023-D057-47B0-BBAD-FA1548FC63C0}" type="pres">
      <dgm:prSet presAssocID="{CC80A1DF-5181-4797-8496-0AE35A103EA7}" presName="spaceRect" presStyleCnt="0"/>
      <dgm:spPr/>
    </dgm:pt>
    <dgm:pt modelId="{1D6F9EF2-BF2A-46FC-81BB-0159CC59B6EA}" type="pres">
      <dgm:prSet presAssocID="{CC80A1DF-5181-4797-8496-0AE35A103EA7}" presName="textRect" presStyleLbl="revTx" presStyleIdx="2" presStyleCnt="5">
        <dgm:presLayoutVars>
          <dgm:chMax val="1"/>
          <dgm:chPref val="1"/>
        </dgm:presLayoutVars>
      </dgm:prSet>
      <dgm:spPr/>
    </dgm:pt>
    <dgm:pt modelId="{220AEFD2-D3F7-433F-8679-64C3F2E55195}" type="pres">
      <dgm:prSet presAssocID="{64347DEF-E32A-4F03-A4A3-0253BEEAC557}" presName="sibTrans" presStyleCnt="0"/>
      <dgm:spPr/>
    </dgm:pt>
    <dgm:pt modelId="{6DE6AD9E-7EA1-475D-A222-2CF245B8DB57}" type="pres">
      <dgm:prSet presAssocID="{6AFBD2DB-42C9-44F9-B4A6-7280198BDBAC}" presName="compNode" presStyleCnt="0"/>
      <dgm:spPr/>
    </dgm:pt>
    <dgm:pt modelId="{E343EEF0-A7AC-479E-8A6B-EFF5F79AD20F}" type="pres">
      <dgm:prSet presAssocID="{6AFBD2DB-42C9-44F9-B4A6-7280198BDBA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 List"/>
        </a:ext>
      </dgm:extLst>
    </dgm:pt>
    <dgm:pt modelId="{92196A86-BC1B-49C2-90F1-3AC7077967BC}" type="pres">
      <dgm:prSet presAssocID="{6AFBD2DB-42C9-44F9-B4A6-7280198BDBAC}" presName="spaceRect" presStyleCnt="0"/>
      <dgm:spPr/>
    </dgm:pt>
    <dgm:pt modelId="{ABBDEA12-88C9-4D4B-AC4C-06D5C6A0E59E}" type="pres">
      <dgm:prSet presAssocID="{6AFBD2DB-42C9-44F9-B4A6-7280198BDBAC}" presName="textRect" presStyleLbl="revTx" presStyleIdx="3" presStyleCnt="5">
        <dgm:presLayoutVars>
          <dgm:chMax val="1"/>
          <dgm:chPref val="1"/>
        </dgm:presLayoutVars>
      </dgm:prSet>
      <dgm:spPr/>
    </dgm:pt>
    <dgm:pt modelId="{7A6B3871-4E67-4E0F-AB82-A7211568B594}" type="pres">
      <dgm:prSet presAssocID="{75AB2766-975C-4FB6-B8E1-092A42CB0E20}" presName="sibTrans" presStyleCnt="0"/>
      <dgm:spPr/>
    </dgm:pt>
    <dgm:pt modelId="{3C45E3AE-98DD-4221-87FD-35C7A6B744DA}" type="pres">
      <dgm:prSet presAssocID="{A7D46CA2-C686-460D-8EE9-C5CB83FB1C7B}" presName="compNode" presStyleCnt="0"/>
      <dgm:spPr/>
    </dgm:pt>
    <dgm:pt modelId="{0E65FBFA-A213-4894-BBF8-EB7D55F95E88}" type="pres">
      <dgm:prSet presAssocID="{A7D46CA2-C686-460D-8EE9-C5CB83FB1C7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enn Diagram"/>
        </a:ext>
      </dgm:extLst>
    </dgm:pt>
    <dgm:pt modelId="{EA77EAC4-D59F-4826-AA7A-C3E9398FBE06}" type="pres">
      <dgm:prSet presAssocID="{A7D46CA2-C686-460D-8EE9-C5CB83FB1C7B}" presName="spaceRect" presStyleCnt="0"/>
      <dgm:spPr/>
    </dgm:pt>
    <dgm:pt modelId="{5282661E-576B-4EC0-9C3D-F631B4E870B3}" type="pres">
      <dgm:prSet presAssocID="{A7D46CA2-C686-460D-8EE9-C5CB83FB1C7B}" presName="textRect" presStyleLbl="revTx" presStyleIdx="4" presStyleCnt="5">
        <dgm:presLayoutVars>
          <dgm:chMax val="1"/>
          <dgm:chPref val="1"/>
        </dgm:presLayoutVars>
      </dgm:prSet>
      <dgm:spPr/>
    </dgm:pt>
  </dgm:ptLst>
  <dgm:cxnLst>
    <dgm:cxn modelId="{6FAB0402-69F0-4936-B482-1C15AF96D528}" srcId="{D91C0AB4-78ED-42C9-869F-FF35D8C6436B}" destId="{80BC1424-97A1-41A1-A744-63CDC5529C59}" srcOrd="0" destOrd="0" parTransId="{FCFA3991-E009-4021-8ACC-E33B712937A2}" sibTransId="{B30EE1C3-17B9-47DB-AC49-8A5EF0193124}"/>
    <dgm:cxn modelId="{DCA65A1F-77AE-4A0D-9D6D-109C9527A137}" type="presOf" srcId="{A7D46CA2-C686-460D-8EE9-C5CB83FB1C7B}" destId="{5282661E-576B-4EC0-9C3D-F631B4E870B3}" srcOrd="0" destOrd="0" presId="urn:microsoft.com/office/officeart/2018/2/layout/IconLabelList"/>
    <dgm:cxn modelId="{6FB1775C-8183-4993-9FBF-6D2E274A6DD8}" srcId="{D91C0AB4-78ED-42C9-869F-FF35D8C6436B}" destId="{A0C56527-E80C-4B4F-97FF-0CFE33B53D5F}" srcOrd="1" destOrd="0" parTransId="{2EBBF273-AC62-4A14-AAA2-5BF25575E019}" sibTransId="{F841EE7D-487F-4996-860E-A5EBA7F5E507}"/>
    <dgm:cxn modelId="{F67FE35E-0338-47E3-9894-53A28036117C}" type="presOf" srcId="{A0C56527-E80C-4B4F-97FF-0CFE33B53D5F}" destId="{E2A4BAB7-E17B-42D2-A769-0E2F7568EEC1}" srcOrd="0" destOrd="0" presId="urn:microsoft.com/office/officeart/2018/2/layout/IconLabelList"/>
    <dgm:cxn modelId="{E636CA9E-81D8-4811-B8AF-27B3EAF7C8BF}" type="presOf" srcId="{80BC1424-97A1-41A1-A744-63CDC5529C59}" destId="{D7CFFA8C-69C0-4A5E-8AA6-1693A0337116}" srcOrd="0" destOrd="0" presId="urn:microsoft.com/office/officeart/2018/2/layout/IconLabelList"/>
    <dgm:cxn modelId="{D71FCDA8-0C23-453D-94CF-2D513BB965EC}" type="presOf" srcId="{CC80A1DF-5181-4797-8496-0AE35A103EA7}" destId="{1D6F9EF2-BF2A-46FC-81BB-0159CC59B6EA}" srcOrd="0" destOrd="0" presId="urn:microsoft.com/office/officeart/2018/2/layout/IconLabelList"/>
    <dgm:cxn modelId="{AC4719AE-834E-4412-87D0-1FC41C85050A}" type="presOf" srcId="{D91C0AB4-78ED-42C9-869F-FF35D8C6436B}" destId="{F1E46316-1E72-4756-921D-0B25771C13E0}" srcOrd="0" destOrd="0" presId="urn:microsoft.com/office/officeart/2018/2/layout/IconLabelList"/>
    <dgm:cxn modelId="{C2E738B1-7A51-4CE6-98E1-925242976312}" srcId="{D91C0AB4-78ED-42C9-869F-FF35D8C6436B}" destId="{CC80A1DF-5181-4797-8496-0AE35A103EA7}" srcOrd="2" destOrd="0" parTransId="{FFCFA1CD-633C-4AC2-AF4D-3B4C085EB853}" sibTransId="{64347DEF-E32A-4F03-A4A3-0253BEEAC557}"/>
    <dgm:cxn modelId="{4AA16CCE-2DE2-4CE5-BCA4-D4AA55E3FC63}" srcId="{D91C0AB4-78ED-42C9-869F-FF35D8C6436B}" destId="{6AFBD2DB-42C9-44F9-B4A6-7280198BDBAC}" srcOrd="3" destOrd="0" parTransId="{1BA1CD0B-EE7B-470E-833F-D87C2832E7E1}" sibTransId="{75AB2766-975C-4FB6-B8E1-092A42CB0E20}"/>
    <dgm:cxn modelId="{31B3AFE2-C2BC-42E3-B49B-E6D36C227ACA}" srcId="{D91C0AB4-78ED-42C9-869F-FF35D8C6436B}" destId="{A7D46CA2-C686-460D-8EE9-C5CB83FB1C7B}" srcOrd="4" destOrd="0" parTransId="{E026B553-85A8-44D2-BF08-2067E8BC5B4C}" sibTransId="{29258F2A-6EA8-4505-94EF-3697436F694F}"/>
    <dgm:cxn modelId="{4D0C5FE7-1E08-4E02-8C3B-A892985F2C24}" type="presOf" srcId="{6AFBD2DB-42C9-44F9-B4A6-7280198BDBAC}" destId="{ABBDEA12-88C9-4D4B-AC4C-06D5C6A0E59E}" srcOrd="0" destOrd="0" presId="urn:microsoft.com/office/officeart/2018/2/layout/IconLabelList"/>
    <dgm:cxn modelId="{22DD8DEB-00E0-4BA4-8836-63FA026C4A9E}" type="presParOf" srcId="{F1E46316-1E72-4756-921D-0B25771C13E0}" destId="{34C1094B-0A6A-4345-AFF8-472019C52C5F}" srcOrd="0" destOrd="0" presId="urn:microsoft.com/office/officeart/2018/2/layout/IconLabelList"/>
    <dgm:cxn modelId="{9EAFF13B-05C2-43D4-AEA1-DAE1D20BC625}" type="presParOf" srcId="{34C1094B-0A6A-4345-AFF8-472019C52C5F}" destId="{964269AE-AD3C-4817-9E43-7D927357983D}" srcOrd="0" destOrd="0" presId="urn:microsoft.com/office/officeart/2018/2/layout/IconLabelList"/>
    <dgm:cxn modelId="{500DABB1-4FAC-43FC-9084-97CE5BE9496A}" type="presParOf" srcId="{34C1094B-0A6A-4345-AFF8-472019C52C5F}" destId="{93B5AD47-15AD-4E8D-BFAE-E2ED39C9BAD4}" srcOrd="1" destOrd="0" presId="urn:microsoft.com/office/officeart/2018/2/layout/IconLabelList"/>
    <dgm:cxn modelId="{878BA6B5-488B-4F45-B0F4-1993C6FB72F0}" type="presParOf" srcId="{34C1094B-0A6A-4345-AFF8-472019C52C5F}" destId="{D7CFFA8C-69C0-4A5E-8AA6-1693A0337116}" srcOrd="2" destOrd="0" presId="urn:microsoft.com/office/officeart/2018/2/layout/IconLabelList"/>
    <dgm:cxn modelId="{84E12D30-0D05-41B8-89F3-EA86F21E7C66}" type="presParOf" srcId="{F1E46316-1E72-4756-921D-0B25771C13E0}" destId="{B5700C6F-00D8-4893-830B-752D3182C069}" srcOrd="1" destOrd="0" presId="urn:microsoft.com/office/officeart/2018/2/layout/IconLabelList"/>
    <dgm:cxn modelId="{CC3D1203-C39E-47D1-B5CA-1C6ED3B5D2E8}" type="presParOf" srcId="{F1E46316-1E72-4756-921D-0B25771C13E0}" destId="{3E5872A5-A960-42A2-88C2-78794D295D5D}" srcOrd="2" destOrd="0" presId="urn:microsoft.com/office/officeart/2018/2/layout/IconLabelList"/>
    <dgm:cxn modelId="{AAFA207D-68C8-46D9-A8D7-EF43B273BB6F}" type="presParOf" srcId="{3E5872A5-A960-42A2-88C2-78794D295D5D}" destId="{FEBF35C6-62DC-40EA-9C7C-9B1456C82F34}" srcOrd="0" destOrd="0" presId="urn:microsoft.com/office/officeart/2018/2/layout/IconLabelList"/>
    <dgm:cxn modelId="{CE4041E3-B9E9-4E14-9474-2841BA16A658}" type="presParOf" srcId="{3E5872A5-A960-42A2-88C2-78794D295D5D}" destId="{82E6E48E-1AD1-40B6-99FE-A2E6DBFEA4A9}" srcOrd="1" destOrd="0" presId="urn:microsoft.com/office/officeart/2018/2/layout/IconLabelList"/>
    <dgm:cxn modelId="{571CCFFE-EAE9-4B61-9325-D081F06B7EE9}" type="presParOf" srcId="{3E5872A5-A960-42A2-88C2-78794D295D5D}" destId="{E2A4BAB7-E17B-42D2-A769-0E2F7568EEC1}" srcOrd="2" destOrd="0" presId="urn:microsoft.com/office/officeart/2018/2/layout/IconLabelList"/>
    <dgm:cxn modelId="{FE720F6E-BC77-4CFA-8CD1-00F493197C0E}" type="presParOf" srcId="{F1E46316-1E72-4756-921D-0B25771C13E0}" destId="{E719D33A-2B06-43E2-B500-AF88FF43E017}" srcOrd="3" destOrd="0" presId="urn:microsoft.com/office/officeart/2018/2/layout/IconLabelList"/>
    <dgm:cxn modelId="{2AADEF47-1518-4A66-B7D2-687C09D5E725}" type="presParOf" srcId="{F1E46316-1E72-4756-921D-0B25771C13E0}" destId="{808B09F6-3D44-4348-A3F0-EB6D5C1E741F}" srcOrd="4" destOrd="0" presId="urn:microsoft.com/office/officeart/2018/2/layout/IconLabelList"/>
    <dgm:cxn modelId="{BB348D4E-4EBA-4846-90AE-ECF638223BD6}" type="presParOf" srcId="{808B09F6-3D44-4348-A3F0-EB6D5C1E741F}" destId="{CC528764-C57F-4A91-B5E4-0AACB1E3150E}" srcOrd="0" destOrd="0" presId="urn:microsoft.com/office/officeart/2018/2/layout/IconLabelList"/>
    <dgm:cxn modelId="{DD1117A6-2D0B-4F65-8E82-85158A6BBECA}" type="presParOf" srcId="{808B09F6-3D44-4348-A3F0-EB6D5C1E741F}" destId="{96C83023-D057-47B0-BBAD-FA1548FC63C0}" srcOrd="1" destOrd="0" presId="urn:microsoft.com/office/officeart/2018/2/layout/IconLabelList"/>
    <dgm:cxn modelId="{D954CA6F-B7B4-427F-A2BA-EE8FF79939F4}" type="presParOf" srcId="{808B09F6-3D44-4348-A3F0-EB6D5C1E741F}" destId="{1D6F9EF2-BF2A-46FC-81BB-0159CC59B6EA}" srcOrd="2" destOrd="0" presId="urn:microsoft.com/office/officeart/2018/2/layout/IconLabelList"/>
    <dgm:cxn modelId="{1944213A-A1DA-4A1D-958D-292C90C2AD4C}" type="presParOf" srcId="{F1E46316-1E72-4756-921D-0B25771C13E0}" destId="{220AEFD2-D3F7-433F-8679-64C3F2E55195}" srcOrd="5" destOrd="0" presId="urn:microsoft.com/office/officeart/2018/2/layout/IconLabelList"/>
    <dgm:cxn modelId="{22BDECB8-7C43-4674-AA11-BD23C74C03C4}" type="presParOf" srcId="{F1E46316-1E72-4756-921D-0B25771C13E0}" destId="{6DE6AD9E-7EA1-475D-A222-2CF245B8DB57}" srcOrd="6" destOrd="0" presId="urn:microsoft.com/office/officeart/2018/2/layout/IconLabelList"/>
    <dgm:cxn modelId="{594CABA3-DCC2-42A1-BD49-636186BFB954}" type="presParOf" srcId="{6DE6AD9E-7EA1-475D-A222-2CF245B8DB57}" destId="{E343EEF0-A7AC-479E-8A6B-EFF5F79AD20F}" srcOrd="0" destOrd="0" presId="urn:microsoft.com/office/officeart/2018/2/layout/IconLabelList"/>
    <dgm:cxn modelId="{8478BAC6-E69D-4394-B8FF-9D82E10EF525}" type="presParOf" srcId="{6DE6AD9E-7EA1-475D-A222-2CF245B8DB57}" destId="{92196A86-BC1B-49C2-90F1-3AC7077967BC}" srcOrd="1" destOrd="0" presId="urn:microsoft.com/office/officeart/2018/2/layout/IconLabelList"/>
    <dgm:cxn modelId="{266471C3-D760-4A1D-8E2D-A5DF4795CD28}" type="presParOf" srcId="{6DE6AD9E-7EA1-475D-A222-2CF245B8DB57}" destId="{ABBDEA12-88C9-4D4B-AC4C-06D5C6A0E59E}" srcOrd="2" destOrd="0" presId="urn:microsoft.com/office/officeart/2018/2/layout/IconLabelList"/>
    <dgm:cxn modelId="{7B37101B-2C7F-4EAD-8B00-8DFCFE6D4A5B}" type="presParOf" srcId="{F1E46316-1E72-4756-921D-0B25771C13E0}" destId="{7A6B3871-4E67-4E0F-AB82-A7211568B594}" srcOrd="7" destOrd="0" presId="urn:microsoft.com/office/officeart/2018/2/layout/IconLabelList"/>
    <dgm:cxn modelId="{9E574A32-6A3B-45D6-A917-3452500AB571}" type="presParOf" srcId="{F1E46316-1E72-4756-921D-0B25771C13E0}" destId="{3C45E3AE-98DD-4221-87FD-35C7A6B744DA}" srcOrd="8" destOrd="0" presId="urn:microsoft.com/office/officeart/2018/2/layout/IconLabelList"/>
    <dgm:cxn modelId="{6C9218CF-8D55-426E-A87D-6298071DD29B}" type="presParOf" srcId="{3C45E3AE-98DD-4221-87FD-35C7A6B744DA}" destId="{0E65FBFA-A213-4894-BBF8-EB7D55F95E88}" srcOrd="0" destOrd="0" presId="urn:microsoft.com/office/officeart/2018/2/layout/IconLabelList"/>
    <dgm:cxn modelId="{EA36E511-4FB7-41C7-BB3E-0FE7D582DB3C}" type="presParOf" srcId="{3C45E3AE-98DD-4221-87FD-35C7A6B744DA}" destId="{EA77EAC4-D59F-4826-AA7A-C3E9398FBE06}" srcOrd="1" destOrd="0" presId="urn:microsoft.com/office/officeart/2018/2/layout/IconLabelList"/>
    <dgm:cxn modelId="{987423D4-8E53-4446-BDFF-40719D0BB229}" type="presParOf" srcId="{3C45E3AE-98DD-4221-87FD-35C7A6B744DA}" destId="{5282661E-576B-4EC0-9C3D-F631B4E870B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4A476B-CA09-4195-8AFF-E25EB3AEF53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0A3F87-6FCA-48BA-9DB8-CFEE8632B8BF}">
      <dgm:prSet/>
      <dgm:spPr/>
      <dgm:t>
        <a:bodyPr/>
        <a:lstStyle/>
        <a:p>
          <a:pPr>
            <a:lnSpc>
              <a:spcPct val="100000"/>
            </a:lnSpc>
          </a:pPr>
          <a:r>
            <a:rPr lang="en-GB"/>
            <a:t>Helps figure out how long recursive algorithms take to run.</a:t>
          </a:r>
          <a:endParaRPr lang="en-US"/>
        </a:p>
      </dgm:t>
    </dgm:pt>
    <dgm:pt modelId="{08827ED5-F7CA-4B45-B4BE-FA1A805C7284}" type="parTrans" cxnId="{4B421D34-5B22-4CC1-8E81-17342E1C6EAA}">
      <dgm:prSet/>
      <dgm:spPr/>
      <dgm:t>
        <a:bodyPr/>
        <a:lstStyle/>
        <a:p>
          <a:endParaRPr lang="en-US"/>
        </a:p>
      </dgm:t>
    </dgm:pt>
    <dgm:pt modelId="{779EFC5C-854B-4E8C-ABB8-B9FB854B2F26}" type="sibTrans" cxnId="{4B421D34-5B22-4CC1-8E81-17342E1C6EAA}">
      <dgm:prSet/>
      <dgm:spPr/>
      <dgm:t>
        <a:bodyPr/>
        <a:lstStyle/>
        <a:p>
          <a:endParaRPr lang="en-US"/>
        </a:p>
      </dgm:t>
    </dgm:pt>
    <dgm:pt modelId="{B2BC1C41-EA70-4576-AD1B-871214B88B03}">
      <dgm:prSet/>
      <dgm:spPr/>
      <dgm:t>
        <a:bodyPr/>
        <a:lstStyle/>
        <a:p>
          <a:pPr>
            <a:lnSpc>
              <a:spcPct val="100000"/>
            </a:lnSpc>
          </a:pPr>
          <a:r>
            <a:rPr lang="en-GB"/>
            <a:t>Makes it easier to deal with patterns in equations we see a lot in computer science.</a:t>
          </a:r>
          <a:endParaRPr lang="en-US"/>
        </a:p>
      </dgm:t>
    </dgm:pt>
    <dgm:pt modelId="{6D47C3B5-77E3-464C-B084-04A53BD97BE2}" type="parTrans" cxnId="{0CACDF08-DAAC-4216-A7C4-6ECDE5093433}">
      <dgm:prSet/>
      <dgm:spPr/>
      <dgm:t>
        <a:bodyPr/>
        <a:lstStyle/>
        <a:p>
          <a:endParaRPr lang="en-US"/>
        </a:p>
      </dgm:t>
    </dgm:pt>
    <dgm:pt modelId="{BDC75051-FADC-4828-ADEB-C855D35BD4B7}" type="sibTrans" cxnId="{0CACDF08-DAAC-4216-A7C4-6ECDE5093433}">
      <dgm:prSet/>
      <dgm:spPr/>
      <dgm:t>
        <a:bodyPr/>
        <a:lstStyle/>
        <a:p>
          <a:endParaRPr lang="en-US"/>
        </a:p>
      </dgm:t>
    </dgm:pt>
    <dgm:pt modelId="{D8211204-27F1-4A50-AF45-10E1206E5161}">
      <dgm:prSet/>
      <dgm:spPr/>
      <dgm:t>
        <a:bodyPr/>
        <a:lstStyle/>
        <a:p>
          <a:pPr>
            <a:lnSpc>
              <a:spcPct val="100000"/>
            </a:lnSpc>
          </a:pPr>
          <a:r>
            <a:rPr lang="en-GB"/>
            <a:t>Sorts these patterns into different groups.</a:t>
          </a:r>
          <a:endParaRPr lang="en-US"/>
        </a:p>
      </dgm:t>
    </dgm:pt>
    <dgm:pt modelId="{52976C73-18EC-4D85-BB43-A8F2F068F501}" type="parTrans" cxnId="{F5F02F22-5CBA-434C-88EA-7852DE90C8F3}">
      <dgm:prSet/>
      <dgm:spPr/>
      <dgm:t>
        <a:bodyPr/>
        <a:lstStyle/>
        <a:p>
          <a:endParaRPr lang="en-US"/>
        </a:p>
      </dgm:t>
    </dgm:pt>
    <dgm:pt modelId="{02895A6F-882F-48D1-B524-35F190A13B31}" type="sibTrans" cxnId="{F5F02F22-5CBA-434C-88EA-7852DE90C8F3}">
      <dgm:prSet/>
      <dgm:spPr/>
      <dgm:t>
        <a:bodyPr/>
        <a:lstStyle/>
        <a:p>
          <a:endParaRPr lang="en-US"/>
        </a:p>
      </dgm:t>
    </dgm:pt>
    <dgm:pt modelId="{EA78560C-299F-49ED-9C88-1665C7D97879}">
      <dgm:prSet/>
      <dgm:spPr/>
      <dgm:t>
        <a:bodyPr/>
        <a:lstStyle/>
        <a:p>
          <a:pPr>
            <a:lnSpc>
              <a:spcPct val="100000"/>
            </a:lnSpc>
          </a:pPr>
          <a:r>
            <a:rPr lang="en-GB"/>
            <a:t>Gives a clear way to estimate how fast recursive algorithms grow.</a:t>
          </a:r>
          <a:endParaRPr lang="en-US"/>
        </a:p>
      </dgm:t>
    </dgm:pt>
    <dgm:pt modelId="{0AAE4AA4-49EB-4294-838B-FCBBE56DBBD9}" type="parTrans" cxnId="{2FA48A9F-7C0F-4D8B-ACAE-AEE2662AD1C2}">
      <dgm:prSet/>
      <dgm:spPr/>
      <dgm:t>
        <a:bodyPr/>
        <a:lstStyle/>
        <a:p>
          <a:endParaRPr lang="en-US"/>
        </a:p>
      </dgm:t>
    </dgm:pt>
    <dgm:pt modelId="{472EB00E-4CFE-4F20-9921-E18F682AD474}" type="sibTrans" cxnId="{2FA48A9F-7C0F-4D8B-ACAE-AEE2662AD1C2}">
      <dgm:prSet/>
      <dgm:spPr/>
      <dgm:t>
        <a:bodyPr/>
        <a:lstStyle/>
        <a:p>
          <a:endParaRPr lang="en-US"/>
        </a:p>
      </dgm:t>
    </dgm:pt>
    <dgm:pt modelId="{027A42F6-C91B-49D5-818F-C1351CD18065}">
      <dgm:prSet/>
      <dgm:spPr/>
      <dgm:t>
        <a:bodyPr/>
        <a:lstStyle/>
        <a:p>
          <a:pPr>
            <a:lnSpc>
              <a:spcPct val="100000"/>
            </a:lnSpc>
          </a:pPr>
          <a:r>
            <a:rPr lang="en-GB"/>
            <a:t>Makes it simpler to understand and solve time-related problems in computer science.</a:t>
          </a:r>
          <a:endParaRPr lang="en-US"/>
        </a:p>
      </dgm:t>
    </dgm:pt>
    <dgm:pt modelId="{3750645C-17BB-41BB-8469-0C10BFD8FB87}" type="parTrans" cxnId="{656B63D6-B502-496A-A2A5-9A2C5283C6B3}">
      <dgm:prSet/>
      <dgm:spPr/>
      <dgm:t>
        <a:bodyPr/>
        <a:lstStyle/>
        <a:p>
          <a:endParaRPr lang="en-US"/>
        </a:p>
      </dgm:t>
    </dgm:pt>
    <dgm:pt modelId="{922EA750-5B3E-448C-A6AC-6790D070758E}" type="sibTrans" cxnId="{656B63D6-B502-496A-A2A5-9A2C5283C6B3}">
      <dgm:prSet/>
      <dgm:spPr/>
      <dgm:t>
        <a:bodyPr/>
        <a:lstStyle/>
        <a:p>
          <a:endParaRPr lang="en-US"/>
        </a:p>
      </dgm:t>
    </dgm:pt>
    <dgm:pt modelId="{DE378A39-5E39-4284-9A4A-72D507B920BE}" type="pres">
      <dgm:prSet presAssocID="{894A476B-CA09-4195-8AFF-E25EB3AEF539}" presName="root" presStyleCnt="0">
        <dgm:presLayoutVars>
          <dgm:dir/>
          <dgm:resizeHandles val="exact"/>
        </dgm:presLayoutVars>
      </dgm:prSet>
      <dgm:spPr/>
    </dgm:pt>
    <dgm:pt modelId="{B61334D2-EAB1-4C4C-AF07-1755D9743068}" type="pres">
      <dgm:prSet presAssocID="{CF0A3F87-6FCA-48BA-9DB8-CFEE8632B8BF}" presName="compNode" presStyleCnt="0"/>
      <dgm:spPr/>
    </dgm:pt>
    <dgm:pt modelId="{A0C001E5-B2EE-4523-A90E-0CBF6105D3C1}" type="pres">
      <dgm:prSet presAssocID="{CF0A3F87-6FCA-48BA-9DB8-CFEE8632B8BF}" presName="bgRect" presStyleLbl="bgShp" presStyleIdx="0" presStyleCnt="5"/>
      <dgm:spPr/>
    </dgm:pt>
    <dgm:pt modelId="{A957E997-9E47-4DC6-A330-3CD8D4442BC6}" type="pres">
      <dgm:prSet presAssocID="{CF0A3F87-6FCA-48BA-9DB8-CFEE8632B8B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56455AC4-F5A0-4CCD-9504-9B56CA261EE8}" type="pres">
      <dgm:prSet presAssocID="{CF0A3F87-6FCA-48BA-9DB8-CFEE8632B8BF}" presName="spaceRect" presStyleCnt="0"/>
      <dgm:spPr/>
    </dgm:pt>
    <dgm:pt modelId="{D16106B5-263C-4F8F-9A38-CE258A1D10D1}" type="pres">
      <dgm:prSet presAssocID="{CF0A3F87-6FCA-48BA-9DB8-CFEE8632B8BF}" presName="parTx" presStyleLbl="revTx" presStyleIdx="0" presStyleCnt="5">
        <dgm:presLayoutVars>
          <dgm:chMax val="0"/>
          <dgm:chPref val="0"/>
        </dgm:presLayoutVars>
      </dgm:prSet>
      <dgm:spPr/>
    </dgm:pt>
    <dgm:pt modelId="{D8D451E2-E9A9-4A0A-BDAD-886748D41AF3}" type="pres">
      <dgm:prSet presAssocID="{779EFC5C-854B-4E8C-ABB8-B9FB854B2F26}" presName="sibTrans" presStyleCnt="0"/>
      <dgm:spPr/>
    </dgm:pt>
    <dgm:pt modelId="{8B02E089-49C2-4C41-9904-831EECDFDACD}" type="pres">
      <dgm:prSet presAssocID="{B2BC1C41-EA70-4576-AD1B-871214B88B03}" presName="compNode" presStyleCnt="0"/>
      <dgm:spPr/>
    </dgm:pt>
    <dgm:pt modelId="{6DF80CBD-0CB9-480B-A9BA-269CAEC27905}" type="pres">
      <dgm:prSet presAssocID="{B2BC1C41-EA70-4576-AD1B-871214B88B03}" presName="bgRect" presStyleLbl="bgShp" presStyleIdx="1" presStyleCnt="5"/>
      <dgm:spPr/>
    </dgm:pt>
    <dgm:pt modelId="{B1ED281D-D344-42DD-9712-404FFD1952B8}" type="pres">
      <dgm:prSet presAssocID="{B2BC1C41-EA70-4576-AD1B-871214B88B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6B923745-3264-49CB-9D37-F58E86D9C5FF}" type="pres">
      <dgm:prSet presAssocID="{B2BC1C41-EA70-4576-AD1B-871214B88B03}" presName="spaceRect" presStyleCnt="0"/>
      <dgm:spPr/>
    </dgm:pt>
    <dgm:pt modelId="{4CF32D74-1354-4781-BCC1-C4647D522777}" type="pres">
      <dgm:prSet presAssocID="{B2BC1C41-EA70-4576-AD1B-871214B88B03}" presName="parTx" presStyleLbl="revTx" presStyleIdx="1" presStyleCnt="5">
        <dgm:presLayoutVars>
          <dgm:chMax val="0"/>
          <dgm:chPref val="0"/>
        </dgm:presLayoutVars>
      </dgm:prSet>
      <dgm:spPr/>
    </dgm:pt>
    <dgm:pt modelId="{7BA82200-EDE3-4DE7-9BDC-A67CDD8623D6}" type="pres">
      <dgm:prSet presAssocID="{BDC75051-FADC-4828-ADEB-C855D35BD4B7}" presName="sibTrans" presStyleCnt="0"/>
      <dgm:spPr/>
    </dgm:pt>
    <dgm:pt modelId="{2E4F86F7-6B4B-4C96-B7B0-F5E835E5D345}" type="pres">
      <dgm:prSet presAssocID="{D8211204-27F1-4A50-AF45-10E1206E5161}" presName="compNode" presStyleCnt="0"/>
      <dgm:spPr/>
    </dgm:pt>
    <dgm:pt modelId="{1FA89E14-AB03-49B5-92C0-7FF31017F854}" type="pres">
      <dgm:prSet presAssocID="{D8211204-27F1-4A50-AF45-10E1206E5161}" presName="bgRect" presStyleLbl="bgShp" presStyleIdx="2" presStyleCnt="5"/>
      <dgm:spPr/>
    </dgm:pt>
    <dgm:pt modelId="{0DACDF30-BF84-4414-AE21-183963F4EFA0}" type="pres">
      <dgm:prSet presAssocID="{D8211204-27F1-4A50-AF45-10E1206E51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07DE560E-0FDD-4D40-8F1A-D62047C2B1E8}" type="pres">
      <dgm:prSet presAssocID="{D8211204-27F1-4A50-AF45-10E1206E5161}" presName="spaceRect" presStyleCnt="0"/>
      <dgm:spPr/>
    </dgm:pt>
    <dgm:pt modelId="{26DFBFDE-3498-42E9-8C1A-A6E8F11B3148}" type="pres">
      <dgm:prSet presAssocID="{D8211204-27F1-4A50-AF45-10E1206E5161}" presName="parTx" presStyleLbl="revTx" presStyleIdx="2" presStyleCnt="5">
        <dgm:presLayoutVars>
          <dgm:chMax val="0"/>
          <dgm:chPref val="0"/>
        </dgm:presLayoutVars>
      </dgm:prSet>
      <dgm:spPr/>
    </dgm:pt>
    <dgm:pt modelId="{BC559289-F0DD-4AB2-8ACA-65CBE97E302E}" type="pres">
      <dgm:prSet presAssocID="{02895A6F-882F-48D1-B524-35F190A13B31}" presName="sibTrans" presStyleCnt="0"/>
      <dgm:spPr/>
    </dgm:pt>
    <dgm:pt modelId="{D605A040-0423-4799-B9C6-DF81268177D3}" type="pres">
      <dgm:prSet presAssocID="{EA78560C-299F-49ED-9C88-1665C7D97879}" presName="compNode" presStyleCnt="0"/>
      <dgm:spPr/>
    </dgm:pt>
    <dgm:pt modelId="{16613831-19A9-4F7E-970D-546538EC1D29}" type="pres">
      <dgm:prSet presAssocID="{EA78560C-299F-49ED-9C88-1665C7D97879}" presName="bgRect" presStyleLbl="bgShp" presStyleIdx="3" presStyleCnt="5"/>
      <dgm:spPr/>
    </dgm:pt>
    <dgm:pt modelId="{9B864EB1-FCB5-4FBA-8DE6-11D012848320}" type="pres">
      <dgm:prSet presAssocID="{EA78560C-299F-49ED-9C88-1665C7D978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BA418534-BE7A-4BDE-8EC7-EBD200A5A9B8}" type="pres">
      <dgm:prSet presAssocID="{EA78560C-299F-49ED-9C88-1665C7D97879}" presName="spaceRect" presStyleCnt="0"/>
      <dgm:spPr/>
    </dgm:pt>
    <dgm:pt modelId="{FBCDC91F-5829-411B-9DA8-DE2B2BED210E}" type="pres">
      <dgm:prSet presAssocID="{EA78560C-299F-49ED-9C88-1665C7D97879}" presName="parTx" presStyleLbl="revTx" presStyleIdx="3" presStyleCnt="5">
        <dgm:presLayoutVars>
          <dgm:chMax val="0"/>
          <dgm:chPref val="0"/>
        </dgm:presLayoutVars>
      </dgm:prSet>
      <dgm:spPr/>
    </dgm:pt>
    <dgm:pt modelId="{D9A9E26F-CAA0-4C7F-9117-A57C9098319C}" type="pres">
      <dgm:prSet presAssocID="{472EB00E-4CFE-4F20-9921-E18F682AD474}" presName="sibTrans" presStyleCnt="0"/>
      <dgm:spPr/>
    </dgm:pt>
    <dgm:pt modelId="{47C5C530-ECF4-472A-85F1-BB3F0B1FB6DD}" type="pres">
      <dgm:prSet presAssocID="{027A42F6-C91B-49D5-818F-C1351CD18065}" presName="compNode" presStyleCnt="0"/>
      <dgm:spPr/>
    </dgm:pt>
    <dgm:pt modelId="{9C33FC10-0CDD-40A7-8586-3DE7167BDDA2}" type="pres">
      <dgm:prSet presAssocID="{027A42F6-C91B-49D5-818F-C1351CD18065}" presName="bgRect" presStyleLbl="bgShp" presStyleIdx="4" presStyleCnt="5"/>
      <dgm:spPr/>
    </dgm:pt>
    <dgm:pt modelId="{7199B8AE-1F21-4435-B90B-AEEA5ABF077A}" type="pres">
      <dgm:prSet presAssocID="{027A42F6-C91B-49D5-818F-C1351CD1806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5DF362D3-62B1-4269-842F-BDCB1F39333B}" type="pres">
      <dgm:prSet presAssocID="{027A42F6-C91B-49D5-818F-C1351CD18065}" presName="spaceRect" presStyleCnt="0"/>
      <dgm:spPr/>
    </dgm:pt>
    <dgm:pt modelId="{939687DF-96FC-46C9-B4EE-D530FFA95920}" type="pres">
      <dgm:prSet presAssocID="{027A42F6-C91B-49D5-818F-C1351CD18065}" presName="parTx" presStyleLbl="revTx" presStyleIdx="4" presStyleCnt="5">
        <dgm:presLayoutVars>
          <dgm:chMax val="0"/>
          <dgm:chPref val="0"/>
        </dgm:presLayoutVars>
      </dgm:prSet>
      <dgm:spPr/>
    </dgm:pt>
  </dgm:ptLst>
  <dgm:cxnLst>
    <dgm:cxn modelId="{0CACDF08-DAAC-4216-A7C4-6ECDE5093433}" srcId="{894A476B-CA09-4195-8AFF-E25EB3AEF539}" destId="{B2BC1C41-EA70-4576-AD1B-871214B88B03}" srcOrd="1" destOrd="0" parTransId="{6D47C3B5-77E3-464C-B084-04A53BD97BE2}" sibTransId="{BDC75051-FADC-4828-ADEB-C855D35BD4B7}"/>
    <dgm:cxn modelId="{F5F02F22-5CBA-434C-88EA-7852DE90C8F3}" srcId="{894A476B-CA09-4195-8AFF-E25EB3AEF539}" destId="{D8211204-27F1-4A50-AF45-10E1206E5161}" srcOrd="2" destOrd="0" parTransId="{52976C73-18EC-4D85-BB43-A8F2F068F501}" sibTransId="{02895A6F-882F-48D1-B524-35F190A13B31}"/>
    <dgm:cxn modelId="{4B421D34-5B22-4CC1-8E81-17342E1C6EAA}" srcId="{894A476B-CA09-4195-8AFF-E25EB3AEF539}" destId="{CF0A3F87-6FCA-48BA-9DB8-CFEE8632B8BF}" srcOrd="0" destOrd="0" parTransId="{08827ED5-F7CA-4B45-B4BE-FA1A805C7284}" sibTransId="{779EFC5C-854B-4E8C-ABB8-B9FB854B2F26}"/>
    <dgm:cxn modelId="{AB2A665F-2EE3-4C20-95F2-1EF95B14132A}" type="presOf" srcId="{894A476B-CA09-4195-8AFF-E25EB3AEF539}" destId="{DE378A39-5E39-4284-9A4A-72D507B920BE}" srcOrd="0" destOrd="0" presId="urn:microsoft.com/office/officeart/2018/2/layout/IconVerticalSolidList"/>
    <dgm:cxn modelId="{12EB8577-005A-469C-92CF-545A2B1A0441}" type="presOf" srcId="{027A42F6-C91B-49D5-818F-C1351CD18065}" destId="{939687DF-96FC-46C9-B4EE-D530FFA95920}" srcOrd="0" destOrd="0" presId="urn:microsoft.com/office/officeart/2018/2/layout/IconVerticalSolidList"/>
    <dgm:cxn modelId="{987B4189-665A-47A0-882F-5916C46E9CFF}" type="presOf" srcId="{D8211204-27F1-4A50-AF45-10E1206E5161}" destId="{26DFBFDE-3498-42E9-8C1A-A6E8F11B3148}" srcOrd="0" destOrd="0" presId="urn:microsoft.com/office/officeart/2018/2/layout/IconVerticalSolidList"/>
    <dgm:cxn modelId="{2FA48A9F-7C0F-4D8B-ACAE-AEE2662AD1C2}" srcId="{894A476B-CA09-4195-8AFF-E25EB3AEF539}" destId="{EA78560C-299F-49ED-9C88-1665C7D97879}" srcOrd="3" destOrd="0" parTransId="{0AAE4AA4-49EB-4294-838B-FCBBE56DBBD9}" sibTransId="{472EB00E-4CFE-4F20-9921-E18F682AD474}"/>
    <dgm:cxn modelId="{9C0458C5-1B60-4AF0-A1B6-EF3FD6B24A3A}" type="presOf" srcId="{EA78560C-299F-49ED-9C88-1665C7D97879}" destId="{FBCDC91F-5829-411B-9DA8-DE2B2BED210E}" srcOrd="0" destOrd="0" presId="urn:microsoft.com/office/officeart/2018/2/layout/IconVerticalSolidList"/>
    <dgm:cxn modelId="{8345C6D4-B277-4610-A2EB-95B77ACF7691}" type="presOf" srcId="{B2BC1C41-EA70-4576-AD1B-871214B88B03}" destId="{4CF32D74-1354-4781-BCC1-C4647D522777}" srcOrd="0" destOrd="0" presId="urn:microsoft.com/office/officeart/2018/2/layout/IconVerticalSolidList"/>
    <dgm:cxn modelId="{656B63D6-B502-496A-A2A5-9A2C5283C6B3}" srcId="{894A476B-CA09-4195-8AFF-E25EB3AEF539}" destId="{027A42F6-C91B-49D5-818F-C1351CD18065}" srcOrd="4" destOrd="0" parTransId="{3750645C-17BB-41BB-8469-0C10BFD8FB87}" sibTransId="{922EA750-5B3E-448C-A6AC-6790D070758E}"/>
    <dgm:cxn modelId="{C63234FF-9120-4A92-9361-1137E4ADA064}" type="presOf" srcId="{CF0A3F87-6FCA-48BA-9DB8-CFEE8632B8BF}" destId="{D16106B5-263C-4F8F-9A38-CE258A1D10D1}" srcOrd="0" destOrd="0" presId="urn:microsoft.com/office/officeart/2018/2/layout/IconVerticalSolidList"/>
    <dgm:cxn modelId="{F2374B05-F097-482E-9FB1-2EC5813F2929}" type="presParOf" srcId="{DE378A39-5E39-4284-9A4A-72D507B920BE}" destId="{B61334D2-EAB1-4C4C-AF07-1755D9743068}" srcOrd="0" destOrd="0" presId="urn:microsoft.com/office/officeart/2018/2/layout/IconVerticalSolidList"/>
    <dgm:cxn modelId="{AC64CAC1-D782-4901-A9A7-6C5AB6BC7E3B}" type="presParOf" srcId="{B61334D2-EAB1-4C4C-AF07-1755D9743068}" destId="{A0C001E5-B2EE-4523-A90E-0CBF6105D3C1}" srcOrd="0" destOrd="0" presId="urn:microsoft.com/office/officeart/2018/2/layout/IconVerticalSolidList"/>
    <dgm:cxn modelId="{1EC4CDBC-EAD4-4B65-8CAC-A3DF90CF22BF}" type="presParOf" srcId="{B61334D2-EAB1-4C4C-AF07-1755D9743068}" destId="{A957E997-9E47-4DC6-A330-3CD8D4442BC6}" srcOrd="1" destOrd="0" presId="urn:microsoft.com/office/officeart/2018/2/layout/IconVerticalSolidList"/>
    <dgm:cxn modelId="{B4B02E74-917A-4AFD-979E-94A7E4AEB657}" type="presParOf" srcId="{B61334D2-EAB1-4C4C-AF07-1755D9743068}" destId="{56455AC4-F5A0-4CCD-9504-9B56CA261EE8}" srcOrd="2" destOrd="0" presId="urn:microsoft.com/office/officeart/2018/2/layout/IconVerticalSolidList"/>
    <dgm:cxn modelId="{4C0823DF-A178-4BC4-89D2-26B4BAAAED05}" type="presParOf" srcId="{B61334D2-EAB1-4C4C-AF07-1755D9743068}" destId="{D16106B5-263C-4F8F-9A38-CE258A1D10D1}" srcOrd="3" destOrd="0" presId="urn:microsoft.com/office/officeart/2018/2/layout/IconVerticalSolidList"/>
    <dgm:cxn modelId="{0A229368-B57F-49A9-BF82-2CDD4E9ED3E5}" type="presParOf" srcId="{DE378A39-5E39-4284-9A4A-72D507B920BE}" destId="{D8D451E2-E9A9-4A0A-BDAD-886748D41AF3}" srcOrd="1" destOrd="0" presId="urn:microsoft.com/office/officeart/2018/2/layout/IconVerticalSolidList"/>
    <dgm:cxn modelId="{FDA2EB2F-EC02-46DC-9DF4-218B11BCFCA4}" type="presParOf" srcId="{DE378A39-5E39-4284-9A4A-72D507B920BE}" destId="{8B02E089-49C2-4C41-9904-831EECDFDACD}" srcOrd="2" destOrd="0" presId="urn:microsoft.com/office/officeart/2018/2/layout/IconVerticalSolidList"/>
    <dgm:cxn modelId="{9E875B0D-B48C-4980-BD4B-B24DF894FB2D}" type="presParOf" srcId="{8B02E089-49C2-4C41-9904-831EECDFDACD}" destId="{6DF80CBD-0CB9-480B-A9BA-269CAEC27905}" srcOrd="0" destOrd="0" presId="urn:microsoft.com/office/officeart/2018/2/layout/IconVerticalSolidList"/>
    <dgm:cxn modelId="{6BA2331B-708F-43B7-B4F0-6C73949047A7}" type="presParOf" srcId="{8B02E089-49C2-4C41-9904-831EECDFDACD}" destId="{B1ED281D-D344-42DD-9712-404FFD1952B8}" srcOrd="1" destOrd="0" presId="urn:microsoft.com/office/officeart/2018/2/layout/IconVerticalSolidList"/>
    <dgm:cxn modelId="{517289B3-85BB-4006-AB01-8F5A94C02CB4}" type="presParOf" srcId="{8B02E089-49C2-4C41-9904-831EECDFDACD}" destId="{6B923745-3264-49CB-9D37-F58E86D9C5FF}" srcOrd="2" destOrd="0" presId="urn:microsoft.com/office/officeart/2018/2/layout/IconVerticalSolidList"/>
    <dgm:cxn modelId="{BD3B9F41-6918-40E0-A713-1EB2500931CF}" type="presParOf" srcId="{8B02E089-49C2-4C41-9904-831EECDFDACD}" destId="{4CF32D74-1354-4781-BCC1-C4647D522777}" srcOrd="3" destOrd="0" presId="urn:microsoft.com/office/officeart/2018/2/layout/IconVerticalSolidList"/>
    <dgm:cxn modelId="{D2CF78EE-9D62-4FC8-822B-43B3C809CD01}" type="presParOf" srcId="{DE378A39-5E39-4284-9A4A-72D507B920BE}" destId="{7BA82200-EDE3-4DE7-9BDC-A67CDD8623D6}" srcOrd="3" destOrd="0" presId="urn:microsoft.com/office/officeart/2018/2/layout/IconVerticalSolidList"/>
    <dgm:cxn modelId="{EBDF9DB7-65A9-4549-A1D7-420ED17E001A}" type="presParOf" srcId="{DE378A39-5E39-4284-9A4A-72D507B920BE}" destId="{2E4F86F7-6B4B-4C96-B7B0-F5E835E5D345}" srcOrd="4" destOrd="0" presId="urn:microsoft.com/office/officeart/2018/2/layout/IconVerticalSolidList"/>
    <dgm:cxn modelId="{720A0DEB-4836-4DA2-9F1B-1372F387CF71}" type="presParOf" srcId="{2E4F86F7-6B4B-4C96-B7B0-F5E835E5D345}" destId="{1FA89E14-AB03-49B5-92C0-7FF31017F854}" srcOrd="0" destOrd="0" presId="urn:microsoft.com/office/officeart/2018/2/layout/IconVerticalSolidList"/>
    <dgm:cxn modelId="{48B1671A-30E2-4019-BC3F-7D61284D965A}" type="presParOf" srcId="{2E4F86F7-6B4B-4C96-B7B0-F5E835E5D345}" destId="{0DACDF30-BF84-4414-AE21-183963F4EFA0}" srcOrd="1" destOrd="0" presId="urn:microsoft.com/office/officeart/2018/2/layout/IconVerticalSolidList"/>
    <dgm:cxn modelId="{D927C84D-463B-4DC0-9C6E-5FA4972DDBB2}" type="presParOf" srcId="{2E4F86F7-6B4B-4C96-B7B0-F5E835E5D345}" destId="{07DE560E-0FDD-4D40-8F1A-D62047C2B1E8}" srcOrd="2" destOrd="0" presId="urn:microsoft.com/office/officeart/2018/2/layout/IconVerticalSolidList"/>
    <dgm:cxn modelId="{C20CDF4B-2DBD-4495-AAF7-694AA3331D96}" type="presParOf" srcId="{2E4F86F7-6B4B-4C96-B7B0-F5E835E5D345}" destId="{26DFBFDE-3498-42E9-8C1A-A6E8F11B3148}" srcOrd="3" destOrd="0" presId="urn:microsoft.com/office/officeart/2018/2/layout/IconVerticalSolidList"/>
    <dgm:cxn modelId="{36A5F971-BDD6-4EE4-BDC3-B8726E6B3664}" type="presParOf" srcId="{DE378A39-5E39-4284-9A4A-72D507B920BE}" destId="{BC559289-F0DD-4AB2-8ACA-65CBE97E302E}" srcOrd="5" destOrd="0" presId="urn:microsoft.com/office/officeart/2018/2/layout/IconVerticalSolidList"/>
    <dgm:cxn modelId="{32D68A00-D06F-4830-A552-A949D84E6D5A}" type="presParOf" srcId="{DE378A39-5E39-4284-9A4A-72D507B920BE}" destId="{D605A040-0423-4799-B9C6-DF81268177D3}" srcOrd="6" destOrd="0" presId="urn:microsoft.com/office/officeart/2018/2/layout/IconVerticalSolidList"/>
    <dgm:cxn modelId="{4438F178-3020-4472-BD2E-87F75A199F3D}" type="presParOf" srcId="{D605A040-0423-4799-B9C6-DF81268177D3}" destId="{16613831-19A9-4F7E-970D-546538EC1D29}" srcOrd="0" destOrd="0" presId="urn:microsoft.com/office/officeart/2018/2/layout/IconVerticalSolidList"/>
    <dgm:cxn modelId="{10D48092-C70B-4AD6-B280-20640E669DDD}" type="presParOf" srcId="{D605A040-0423-4799-B9C6-DF81268177D3}" destId="{9B864EB1-FCB5-4FBA-8DE6-11D012848320}" srcOrd="1" destOrd="0" presId="urn:microsoft.com/office/officeart/2018/2/layout/IconVerticalSolidList"/>
    <dgm:cxn modelId="{F5AE6C5A-D3C3-4165-8D53-01DBF0EDCF69}" type="presParOf" srcId="{D605A040-0423-4799-B9C6-DF81268177D3}" destId="{BA418534-BE7A-4BDE-8EC7-EBD200A5A9B8}" srcOrd="2" destOrd="0" presId="urn:microsoft.com/office/officeart/2018/2/layout/IconVerticalSolidList"/>
    <dgm:cxn modelId="{91211DB3-0A82-4E16-90B2-5069E5E04BDF}" type="presParOf" srcId="{D605A040-0423-4799-B9C6-DF81268177D3}" destId="{FBCDC91F-5829-411B-9DA8-DE2B2BED210E}" srcOrd="3" destOrd="0" presId="urn:microsoft.com/office/officeart/2018/2/layout/IconVerticalSolidList"/>
    <dgm:cxn modelId="{A95976E9-6553-4C78-B050-7D6A93B2C08E}" type="presParOf" srcId="{DE378A39-5E39-4284-9A4A-72D507B920BE}" destId="{D9A9E26F-CAA0-4C7F-9117-A57C9098319C}" srcOrd="7" destOrd="0" presId="urn:microsoft.com/office/officeart/2018/2/layout/IconVerticalSolidList"/>
    <dgm:cxn modelId="{6D10D4EE-C362-4B0D-832C-E4D74A9D4CEA}" type="presParOf" srcId="{DE378A39-5E39-4284-9A4A-72D507B920BE}" destId="{47C5C530-ECF4-472A-85F1-BB3F0B1FB6DD}" srcOrd="8" destOrd="0" presId="urn:microsoft.com/office/officeart/2018/2/layout/IconVerticalSolidList"/>
    <dgm:cxn modelId="{BBAB59C2-C3BA-48A0-BB95-479DF0023CA8}" type="presParOf" srcId="{47C5C530-ECF4-472A-85F1-BB3F0B1FB6DD}" destId="{9C33FC10-0CDD-40A7-8586-3DE7167BDDA2}" srcOrd="0" destOrd="0" presId="urn:microsoft.com/office/officeart/2018/2/layout/IconVerticalSolidList"/>
    <dgm:cxn modelId="{FD0DC0A1-0391-4D71-B9D8-56578F4489E5}" type="presParOf" srcId="{47C5C530-ECF4-472A-85F1-BB3F0B1FB6DD}" destId="{7199B8AE-1F21-4435-B90B-AEEA5ABF077A}" srcOrd="1" destOrd="0" presId="urn:microsoft.com/office/officeart/2018/2/layout/IconVerticalSolidList"/>
    <dgm:cxn modelId="{1A833B04-6252-4F2E-A4AA-413767F16A2C}" type="presParOf" srcId="{47C5C530-ECF4-472A-85F1-BB3F0B1FB6DD}" destId="{5DF362D3-62B1-4269-842F-BDCB1F39333B}" srcOrd="2" destOrd="0" presId="urn:microsoft.com/office/officeart/2018/2/layout/IconVerticalSolidList"/>
    <dgm:cxn modelId="{C32F0722-0EA1-4033-A017-18BDFD2E9E57}" type="presParOf" srcId="{47C5C530-ECF4-472A-85F1-BB3F0B1FB6DD}" destId="{939687DF-96FC-46C9-B4EE-D530FFA959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7B12A9D-7002-48D1-8473-22ABA803ED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4F76D65-5CBF-498B-BD5C-54D0ACE1F36E}">
      <dgm:prSet/>
      <dgm:spPr/>
      <dgm:t>
        <a:bodyPr/>
        <a:lstStyle/>
        <a:p>
          <a:r>
            <a:rPr lang="en-IN" i="1" u="none"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Coding Ninja Learning Path</a:t>
          </a:r>
          <a:endParaRPr lang="en-US" i="1" u="none" dirty="0">
            <a:solidFill>
              <a:schemeClr val="bg1"/>
            </a:solidFill>
          </a:endParaRPr>
        </a:p>
      </dgm:t>
    </dgm:pt>
    <dgm:pt modelId="{D3EE48A0-9453-4882-AD7E-E15ADE0012F1}" type="parTrans" cxnId="{6D658BBA-975E-4AD5-960E-514C33AE8775}">
      <dgm:prSet/>
      <dgm:spPr/>
      <dgm:t>
        <a:bodyPr/>
        <a:lstStyle/>
        <a:p>
          <a:endParaRPr lang="en-US" i="1" u="none">
            <a:solidFill>
              <a:schemeClr val="bg1"/>
            </a:solidFill>
          </a:endParaRPr>
        </a:p>
      </dgm:t>
    </dgm:pt>
    <dgm:pt modelId="{D6765C84-0CB8-486B-AD48-CEF0556AA1A3}" type="sibTrans" cxnId="{6D658BBA-975E-4AD5-960E-514C33AE8775}">
      <dgm:prSet/>
      <dgm:spPr/>
      <dgm:t>
        <a:bodyPr/>
        <a:lstStyle/>
        <a:p>
          <a:endParaRPr lang="en-US" i="1" u="none">
            <a:solidFill>
              <a:schemeClr val="bg1"/>
            </a:solidFill>
          </a:endParaRPr>
        </a:p>
      </dgm:t>
    </dgm:pt>
    <dgm:pt modelId="{5273A6D5-E4A2-4607-AA05-C9799B640456}">
      <dgm:prSet/>
      <dgm:spPr/>
      <dgm:t>
        <a:bodyPr/>
        <a:lstStyle/>
        <a:p>
          <a:r>
            <a:rPr lang="en-IN" i="1" u="none"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Google Learning Path</a:t>
          </a:r>
          <a:endParaRPr lang="en-US" i="1" u="none" dirty="0">
            <a:solidFill>
              <a:schemeClr val="bg1"/>
            </a:solidFill>
          </a:endParaRPr>
        </a:p>
      </dgm:t>
    </dgm:pt>
    <dgm:pt modelId="{1B6E35C8-08D0-431E-95C1-3BB72A9015DF}" type="parTrans" cxnId="{1D706136-15BD-45A5-8475-85B6ED67D23D}">
      <dgm:prSet/>
      <dgm:spPr/>
      <dgm:t>
        <a:bodyPr/>
        <a:lstStyle/>
        <a:p>
          <a:endParaRPr lang="en-US" i="1" u="none">
            <a:solidFill>
              <a:schemeClr val="bg1"/>
            </a:solidFill>
          </a:endParaRPr>
        </a:p>
      </dgm:t>
    </dgm:pt>
    <dgm:pt modelId="{C93045C6-275F-4680-B112-F177B4C62ADA}" type="sibTrans" cxnId="{1D706136-15BD-45A5-8475-85B6ED67D23D}">
      <dgm:prSet/>
      <dgm:spPr/>
      <dgm:t>
        <a:bodyPr/>
        <a:lstStyle/>
        <a:p>
          <a:endParaRPr lang="en-US" i="1" u="none">
            <a:solidFill>
              <a:schemeClr val="bg1"/>
            </a:solidFill>
          </a:endParaRPr>
        </a:p>
      </dgm:t>
    </dgm:pt>
    <dgm:pt modelId="{9F0C3CB9-37BE-4047-95E6-94EFBBF1AD9D}">
      <dgm:prSet/>
      <dgm:spPr/>
      <dgm:t>
        <a:bodyPr/>
        <a:lstStyle/>
        <a:p>
          <a:r>
            <a:rPr lang="en-IN" i="1" u="none"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Free Code Camp</a:t>
          </a:r>
          <a:endParaRPr lang="en-US" i="1" u="none" dirty="0">
            <a:solidFill>
              <a:schemeClr val="bg1"/>
            </a:solidFill>
          </a:endParaRPr>
        </a:p>
      </dgm:t>
    </dgm:pt>
    <dgm:pt modelId="{C7B655FE-E20C-4981-A1FC-B0BA6D5F232E}" type="parTrans" cxnId="{19542FBE-40C5-4C12-9227-154AB49AA403}">
      <dgm:prSet/>
      <dgm:spPr/>
      <dgm:t>
        <a:bodyPr/>
        <a:lstStyle/>
        <a:p>
          <a:endParaRPr lang="en-US" i="1" u="none">
            <a:solidFill>
              <a:schemeClr val="bg1"/>
            </a:solidFill>
          </a:endParaRPr>
        </a:p>
      </dgm:t>
    </dgm:pt>
    <dgm:pt modelId="{4D795196-0D98-4DA9-8921-64797A5C2E12}" type="sibTrans" cxnId="{19542FBE-40C5-4C12-9227-154AB49AA403}">
      <dgm:prSet/>
      <dgm:spPr/>
      <dgm:t>
        <a:bodyPr/>
        <a:lstStyle/>
        <a:p>
          <a:endParaRPr lang="en-US" i="1" u="none">
            <a:solidFill>
              <a:schemeClr val="bg1"/>
            </a:solidFill>
          </a:endParaRPr>
        </a:p>
      </dgm:t>
    </dgm:pt>
    <dgm:pt modelId="{DF7C3D52-A341-4CB0-BCB2-AA5BB4228DC7}">
      <dgm:prSet/>
      <dgm:spPr/>
      <dgm:t>
        <a:bodyPr/>
        <a:lstStyle/>
        <a:p>
          <a:r>
            <a:rPr lang="en-GB" b="0" i="1" u="none"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Data Structure and Algorithmic Thinking with Python by </a:t>
          </a:r>
          <a:r>
            <a:rPr lang="en-IN" b="0" i="1" u="none"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Narasimha </a:t>
          </a:r>
          <a:r>
            <a:rPr lang="en-IN" b="0" i="1" u="none" dirty="0" err="1">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Karumanchi</a:t>
          </a:r>
          <a:endParaRPr lang="en-US" b="0" i="1" u="none" dirty="0">
            <a:solidFill>
              <a:schemeClr val="bg1"/>
            </a:solidFill>
          </a:endParaRPr>
        </a:p>
      </dgm:t>
    </dgm:pt>
    <dgm:pt modelId="{1FD81167-2AA3-4012-9ACD-AA66264265F8}" type="parTrans" cxnId="{A9D631F6-A3A2-43B0-959D-49C30462986B}">
      <dgm:prSet/>
      <dgm:spPr/>
      <dgm:t>
        <a:bodyPr/>
        <a:lstStyle/>
        <a:p>
          <a:endParaRPr lang="en-US" i="1" u="none">
            <a:solidFill>
              <a:schemeClr val="bg1"/>
            </a:solidFill>
          </a:endParaRPr>
        </a:p>
      </dgm:t>
    </dgm:pt>
    <dgm:pt modelId="{849AB5B0-A3F7-418C-B39A-B2A26BB8693E}" type="sibTrans" cxnId="{A9D631F6-A3A2-43B0-959D-49C30462986B}">
      <dgm:prSet/>
      <dgm:spPr/>
      <dgm:t>
        <a:bodyPr/>
        <a:lstStyle/>
        <a:p>
          <a:endParaRPr lang="en-US" i="1" u="none">
            <a:solidFill>
              <a:schemeClr val="bg1"/>
            </a:solidFill>
          </a:endParaRPr>
        </a:p>
      </dgm:t>
    </dgm:pt>
    <dgm:pt modelId="{F92CC33E-169E-4E7B-8C7E-558BE6B4DC52}">
      <dgm:prSet/>
      <dgm:spPr/>
      <dgm:t>
        <a:bodyPr/>
        <a:lstStyle/>
        <a:p>
          <a:r>
            <a:rPr lang="en-IN" b="0" i="1" u="none"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Guide to Competitive Programming by Antti Laaksonen </a:t>
          </a:r>
          <a:endParaRPr lang="en-US" b="0" i="1" u="none" dirty="0">
            <a:solidFill>
              <a:schemeClr val="bg1"/>
            </a:solidFill>
          </a:endParaRPr>
        </a:p>
      </dgm:t>
    </dgm:pt>
    <dgm:pt modelId="{BE6AC097-E54C-4740-82DB-52D75615A878}" type="parTrans" cxnId="{331016E6-157A-4DD4-BBC5-0471A3FA8967}">
      <dgm:prSet/>
      <dgm:spPr/>
      <dgm:t>
        <a:bodyPr/>
        <a:lstStyle/>
        <a:p>
          <a:endParaRPr lang="en-US" i="1" u="none">
            <a:solidFill>
              <a:schemeClr val="bg1"/>
            </a:solidFill>
          </a:endParaRPr>
        </a:p>
      </dgm:t>
    </dgm:pt>
    <dgm:pt modelId="{4CE3163A-E593-4820-A1CF-56F6EB8F8FED}" type="sibTrans" cxnId="{331016E6-157A-4DD4-BBC5-0471A3FA8967}">
      <dgm:prSet/>
      <dgm:spPr/>
      <dgm:t>
        <a:bodyPr/>
        <a:lstStyle/>
        <a:p>
          <a:endParaRPr lang="en-US" i="1" u="none">
            <a:solidFill>
              <a:schemeClr val="bg1"/>
            </a:solidFill>
          </a:endParaRPr>
        </a:p>
      </dgm:t>
    </dgm:pt>
    <dgm:pt modelId="{D06277A9-A452-486A-A748-C6009764F344}" type="pres">
      <dgm:prSet presAssocID="{C7B12A9D-7002-48D1-8473-22ABA803EDC2}" presName="linear" presStyleCnt="0">
        <dgm:presLayoutVars>
          <dgm:animLvl val="lvl"/>
          <dgm:resizeHandles val="exact"/>
        </dgm:presLayoutVars>
      </dgm:prSet>
      <dgm:spPr/>
    </dgm:pt>
    <dgm:pt modelId="{01CA2C4B-B254-42B0-972B-38CF1618833A}" type="pres">
      <dgm:prSet presAssocID="{D4F76D65-5CBF-498B-BD5C-54D0ACE1F36E}" presName="parentText" presStyleLbl="node1" presStyleIdx="0" presStyleCnt="5">
        <dgm:presLayoutVars>
          <dgm:chMax val="0"/>
          <dgm:bulletEnabled val="1"/>
        </dgm:presLayoutVars>
      </dgm:prSet>
      <dgm:spPr/>
    </dgm:pt>
    <dgm:pt modelId="{55C71DE6-41C0-487B-8680-07D334EA2EEB}" type="pres">
      <dgm:prSet presAssocID="{D6765C84-0CB8-486B-AD48-CEF0556AA1A3}" presName="spacer" presStyleCnt="0"/>
      <dgm:spPr/>
    </dgm:pt>
    <dgm:pt modelId="{B93567C3-E976-4F97-8887-1E724B8AFAAD}" type="pres">
      <dgm:prSet presAssocID="{5273A6D5-E4A2-4607-AA05-C9799B640456}" presName="parentText" presStyleLbl="node1" presStyleIdx="1" presStyleCnt="5">
        <dgm:presLayoutVars>
          <dgm:chMax val="0"/>
          <dgm:bulletEnabled val="1"/>
        </dgm:presLayoutVars>
      </dgm:prSet>
      <dgm:spPr/>
    </dgm:pt>
    <dgm:pt modelId="{2A737181-BA7A-46BC-9982-228D3173BA68}" type="pres">
      <dgm:prSet presAssocID="{C93045C6-275F-4680-B112-F177B4C62ADA}" presName="spacer" presStyleCnt="0"/>
      <dgm:spPr/>
    </dgm:pt>
    <dgm:pt modelId="{F54C628D-747C-4ABD-ADEB-33F52BCEEE44}" type="pres">
      <dgm:prSet presAssocID="{9F0C3CB9-37BE-4047-95E6-94EFBBF1AD9D}" presName="parentText" presStyleLbl="node1" presStyleIdx="2" presStyleCnt="5">
        <dgm:presLayoutVars>
          <dgm:chMax val="0"/>
          <dgm:bulletEnabled val="1"/>
        </dgm:presLayoutVars>
      </dgm:prSet>
      <dgm:spPr/>
    </dgm:pt>
    <dgm:pt modelId="{B82138D5-EDB6-4711-AB5B-1D19B450A40D}" type="pres">
      <dgm:prSet presAssocID="{4D795196-0D98-4DA9-8921-64797A5C2E12}" presName="spacer" presStyleCnt="0"/>
      <dgm:spPr/>
    </dgm:pt>
    <dgm:pt modelId="{92F1B002-8275-475C-BA4E-184D0471E065}" type="pres">
      <dgm:prSet presAssocID="{DF7C3D52-A341-4CB0-BCB2-AA5BB4228DC7}" presName="parentText" presStyleLbl="node1" presStyleIdx="3" presStyleCnt="5">
        <dgm:presLayoutVars>
          <dgm:chMax val="0"/>
          <dgm:bulletEnabled val="1"/>
        </dgm:presLayoutVars>
      </dgm:prSet>
      <dgm:spPr/>
    </dgm:pt>
    <dgm:pt modelId="{5C9B5B8F-52E4-43BC-9BA4-5426E7CAFA07}" type="pres">
      <dgm:prSet presAssocID="{849AB5B0-A3F7-418C-B39A-B2A26BB8693E}" presName="spacer" presStyleCnt="0"/>
      <dgm:spPr/>
    </dgm:pt>
    <dgm:pt modelId="{4B7F4BD8-FC42-4E61-9B6A-C169B9BDDFEE}" type="pres">
      <dgm:prSet presAssocID="{F92CC33E-169E-4E7B-8C7E-558BE6B4DC52}" presName="parentText" presStyleLbl="node1" presStyleIdx="4" presStyleCnt="5" custLinFactNeighborY="-2975">
        <dgm:presLayoutVars>
          <dgm:chMax val="0"/>
          <dgm:bulletEnabled val="1"/>
        </dgm:presLayoutVars>
      </dgm:prSet>
      <dgm:spPr/>
    </dgm:pt>
  </dgm:ptLst>
  <dgm:cxnLst>
    <dgm:cxn modelId="{DE93D016-615A-44EE-9874-D5A72C6B2E06}" type="presOf" srcId="{D4F76D65-5CBF-498B-BD5C-54D0ACE1F36E}" destId="{01CA2C4B-B254-42B0-972B-38CF1618833A}" srcOrd="0" destOrd="0" presId="urn:microsoft.com/office/officeart/2005/8/layout/vList2"/>
    <dgm:cxn modelId="{E5379219-BED6-4FFE-8C21-57BB2A8ED2BC}" type="presOf" srcId="{F92CC33E-169E-4E7B-8C7E-558BE6B4DC52}" destId="{4B7F4BD8-FC42-4E61-9B6A-C169B9BDDFEE}" srcOrd="0" destOrd="0" presId="urn:microsoft.com/office/officeart/2005/8/layout/vList2"/>
    <dgm:cxn modelId="{1D706136-15BD-45A5-8475-85B6ED67D23D}" srcId="{C7B12A9D-7002-48D1-8473-22ABA803EDC2}" destId="{5273A6D5-E4A2-4607-AA05-C9799B640456}" srcOrd="1" destOrd="0" parTransId="{1B6E35C8-08D0-431E-95C1-3BB72A9015DF}" sibTransId="{C93045C6-275F-4680-B112-F177B4C62ADA}"/>
    <dgm:cxn modelId="{235BF2B1-A9FC-44BB-A116-5F3531CD62BF}" type="presOf" srcId="{C7B12A9D-7002-48D1-8473-22ABA803EDC2}" destId="{D06277A9-A452-486A-A748-C6009764F344}" srcOrd="0" destOrd="0" presId="urn:microsoft.com/office/officeart/2005/8/layout/vList2"/>
    <dgm:cxn modelId="{6D658BBA-975E-4AD5-960E-514C33AE8775}" srcId="{C7B12A9D-7002-48D1-8473-22ABA803EDC2}" destId="{D4F76D65-5CBF-498B-BD5C-54D0ACE1F36E}" srcOrd="0" destOrd="0" parTransId="{D3EE48A0-9453-4882-AD7E-E15ADE0012F1}" sibTransId="{D6765C84-0CB8-486B-AD48-CEF0556AA1A3}"/>
    <dgm:cxn modelId="{19542FBE-40C5-4C12-9227-154AB49AA403}" srcId="{C7B12A9D-7002-48D1-8473-22ABA803EDC2}" destId="{9F0C3CB9-37BE-4047-95E6-94EFBBF1AD9D}" srcOrd="2" destOrd="0" parTransId="{C7B655FE-E20C-4981-A1FC-B0BA6D5F232E}" sibTransId="{4D795196-0D98-4DA9-8921-64797A5C2E12}"/>
    <dgm:cxn modelId="{2483CDCE-7783-49FC-848B-B6EFCFC0EB86}" type="presOf" srcId="{5273A6D5-E4A2-4607-AA05-C9799B640456}" destId="{B93567C3-E976-4F97-8887-1E724B8AFAAD}" srcOrd="0" destOrd="0" presId="urn:microsoft.com/office/officeart/2005/8/layout/vList2"/>
    <dgm:cxn modelId="{C4524FE5-AD0D-4809-9EB8-D5810A51EE66}" type="presOf" srcId="{DF7C3D52-A341-4CB0-BCB2-AA5BB4228DC7}" destId="{92F1B002-8275-475C-BA4E-184D0471E065}" srcOrd="0" destOrd="0" presId="urn:microsoft.com/office/officeart/2005/8/layout/vList2"/>
    <dgm:cxn modelId="{331016E6-157A-4DD4-BBC5-0471A3FA8967}" srcId="{C7B12A9D-7002-48D1-8473-22ABA803EDC2}" destId="{F92CC33E-169E-4E7B-8C7E-558BE6B4DC52}" srcOrd="4" destOrd="0" parTransId="{BE6AC097-E54C-4740-82DB-52D75615A878}" sibTransId="{4CE3163A-E593-4820-A1CF-56F6EB8F8FED}"/>
    <dgm:cxn modelId="{44CA1BF1-16D0-4B32-93B7-A8A9F5578DAE}" type="presOf" srcId="{9F0C3CB9-37BE-4047-95E6-94EFBBF1AD9D}" destId="{F54C628D-747C-4ABD-ADEB-33F52BCEEE44}" srcOrd="0" destOrd="0" presId="urn:microsoft.com/office/officeart/2005/8/layout/vList2"/>
    <dgm:cxn modelId="{A9D631F6-A3A2-43B0-959D-49C30462986B}" srcId="{C7B12A9D-7002-48D1-8473-22ABA803EDC2}" destId="{DF7C3D52-A341-4CB0-BCB2-AA5BB4228DC7}" srcOrd="3" destOrd="0" parTransId="{1FD81167-2AA3-4012-9ACD-AA66264265F8}" sibTransId="{849AB5B0-A3F7-418C-B39A-B2A26BB8693E}"/>
    <dgm:cxn modelId="{B474D6CD-444A-49B0-B2D8-6005BD0D655F}" type="presParOf" srcId="{D06277A9-A452-486A-A748-C6009764F344}" destId="{01CA2C4B-B254-42B0-972B-38CF1618833A}" srcOrd="0" destOrd="0" presId="urn:microsoft.com/office/officeart/2005/8/layout/vList2"/>
    <dgm:cxn modelId="{1553C140-271A-4D33-BB6C-0C7DE5B1042C}" type="presParOf" srcId="{D06277A9-A452-486A-A748-C6009764F344}" destId="{55C71DE6-41C0-487B-8680-07D334EA2EEB}" srcOrd="1" destOrd="0" presId="urn:microsoft.com/office/officeart/2005/8/layout/vList2"/>
    <dgm:cxn modelId="{740D6155-E25F-4EFC-AA53-7958098C225E}" type="presParOf" srcId="{D06277A9-A452-486A-A748-C6009764F344}" destId="{B93567C3-E976-4F97-8887-1E724B8AFAAD}" srcOrd="2" destOrd="0" presId="urn:microsoft.com/office/officeart/2005/8/layout/vList2"/>
    <dgm:cxn modelId="{75D2B637-41B9-4004-BF99-23AF000F67D4}" type="presParOf" srcId="{D06277A9-A452-486A-A748-C6009764F344}" destId="{2A737181-BA7A-46BC-9982-228D3173BA68}" srcOrd="3" destOrd="0" presId="urn:microsoft.com/office/officeart/2005/8/layout/vList2"/>
    <dgm:cxn modelId="{1A2DA199-1415-4F3C-BBED-59976BAEAC20}" type="presParOf" srcId="{D06277A9-A452-486A-A748-C6009764F344}" destId="{F54C628D-747C-4ABD-ADEB-33F52BCEEE44}" srcOrd="4" destOrd="0" presId="urn:microsoft.com/office/officeart/2005/8/layout/vList2"/>
    <dgm:cxn modelId="{C92919D3-C0A2-40B9-8FD5-D4F6F2097995}" type="presParOf" srcId="{D06277A9-A452-486A-A748-C6009764F344}" destId="{B82138D5-EDB6-4711-AB5B-1D19B450A40D}" srcOrd="5" destOrd="0" presId="urn:microsoft.com/office/officeart/2005/8/layout/vList2"/>
    <dgm:cxn modelId="{E79BC97D-C118-4C68-9492-3261F5AA74A7}" type="presParOf" srcId="{D06277A9-A452-486A-A748-C6009764F344}" destId="{92F1B002-8275-475C-BA4E-184D0471E065}" srcOrd="6" destOrd="0" presId="urn:microsoft.com/office/officeart/2005/8/layout/vList2"/>
    <dgm:cxn modelId="{F735C910-B8BD-4D88-A29E-3B0C8908327F}" type="presParOf" srcId="{D06277A9-A452-486A-A748-C6009764F344}" destId="{5C9B5B8F-52E4-43BC-9BA4-5426E7CAFA07}" srcOrd="7" destOrd="0" presId="urn:microsoft.com/office/officeart/2005/8/layout/vList2"/>
    <dgm:cxn modelId="{9F9A7E70-B308-404A-BF78-2EC8199EF43A}" type="presParOf" srcId="{D06277A9-A452-486A-A748-C6009764F344}" destId="{4B7F4BD8-FC42-4E61-9B6A-C169B9BDDFE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C4574-C9EF-4223-9977-4CDD3AEA7D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686CDE-0470-4566-81D4-DDC5ACAAFF8A}">
      <dgm:prSet/>
      <dgm:spPr/>
      <dgm:t>
        <a:bodyPr/>
        <a:lstStyle/>
        <a:p>
          <a:r>
            <a:rPr lang="en-GB" dirty="0">
              <a:latin typeface="System"/>
            </a:rPr>
            <a:t>Algorithm: Add Two Numbers</a:t>
          </a:r>
          <a:endParaRPr lang="en-US" dirty="0"/>
        </a:p>
      </dgm:t>
    </dgm:pt>
    <dgm:pt modelId="{F4CB7023-01A3-490D-8DC7-5368868CFEF5}" type="parTrans" cxnId="{2A48ECCA-A85B-4830-BBE8-15FA0D030B72}">
      <dgm:prSet/>
      <dgm:spPr/>
      <dgm:t>
        <a:bodyPr/>
        <a:lstStyle/>
        <a:p>
          <a:endParaRPr lang="en-US"/>
        </a:p>
      </dgm:t>
    </dgm:pt>
    <dgm:pt modelId="{3F5F3191-B464-4E48-852E-89D099A0772A}" type="sibTrans" cxnId="{2A48ECCA-A85B-4830-BBE8-15FA0D030B72}">
      <dgm:prSet/>
      <dgm:spPr/>
      <dgm:t>
        <a:bodyPr/>
        <a:lstStyle/>
        <a:p>
          <a:endParaRPr lang="en-US"/>
        </a:p>
      </dgm:t>
    </dgm:pt>
    <dgm:pt modelId="{C0F053D5-DA08-4534-AFFA-C2CF059EACBC}">
      <dgm:prSet/>
      <dgm:spPr/>
      <dgm:t>
        <a:bodyPr/>
        <a:lstStyle/>
        <a:p>
          <a:r>
            <a:rPr lang="en-GB" dirty="0"/>
            <a:t>Input: Two integers num1 and num2</a:t>
          </a:r>
          <a:endParaRPr lang="en-US" dirty="0"/>
        </a:p>
      </dgm:t>
    </dgm:pt>
    <dgm:pt modelId="{E952B872-8090-43A7-95DD-CAE97E5AFEFD}" type="parTrans" cxnId="{7F382A6E-A149-4169-8B8E-D94AC8A2B226}">
      <dgm:prSet/>
      <dgm:spPr/>
      <dgm:t>
        <a:bodyPr/>
        <a:lstStyle/>
        <a:p>
          <a:endParaRPr lang="en-US"/>
        </a:p>
      </dgm:t>
    </dgm:pt>
    <dgm:pt modelId="{28A23ED7-C63D-4495-9DFA-6EE355D207FD}" type="sibTrans" cxnId="{7F382A6E-A149-4169-8B8E-D94AC8A2B226}">
      <dgm:prSet/>
      <dgm:spPr/>
      <dgm:t>
        <a:bodyPr/>
        <a:lstStyle/>
        <a:p>
          <a:endParaRPr lang="en-US"/>
        </a:p>
      </dgm:t>
    </dgm:pt>
    <dgm:pt modelId="{464B2A17-AA78-4EC9-9B89-0B56A0F686C4}">
      <dgm:prSet/>
      <dgm:spPr/>
      <dgm:t>
        <a:bodyPr/>
        <a:lstStyle/>
        <a:p>
          <a:r>
            <a:rPr lang="en-GB" dirty="0"/>
            <a:t>Output: The sum of num1 and num2</a:t>
          </a:r>
          <a:endParaRPr lang="en-US" dirty="0"/>
        </a:p>
      </dgm:t>
    </dgm:pt>
    <dgm:pt modelId="{55E3BD9D-0B78-40D9-A898-D2C28CCB9FAF}" type="parTrans" cxnId="{464C385B-18FD-40FE-B3C5-9ACCA4522044}">
      <dgm:prSet/>
      <dgm:spPr/>
      <dgm:t>
        <a:bodyPr/>
        <a:lstStyle/>
        <a:p>
          <a:endParaRPr lang="en-US"/>
        </a:p>
      </dgm:t>
    </dgm:pt>
    <dgm:pt modelId="{5B3F114F-EE10-4AE2-AB1A-E61033BBCDA6}" type="sibTrans" cxnId="{464C385B-18FD-40FE-B3C5-9ACCA4522044}">
      <dgm:prSet/>
      <dgm:spPr/>
      <dgm:t>
        <a:bodyPr/>
        <a:lstStyle/>
        <a:p>
          <a:endParaRPr lang="en-US"/>
        </a:p>
      </dgm:t>
    </dgm:pt>
    <dgm:pt modelId="{56879320-9988-4B45-A3A1-53B157C16A47}">
      <dgm:prSet/>
      <dgm:spPr/>
      <dgm:t>
        <a:bodyPr/>
        <a:lstStyle/>
        <a:p>
          <a:r>
            <a:rPr lang="en-GB" dirty="0">
              <a:latin typeface="System"/>
            </a:rPr>
            <a:t>Start</a:t>
          </a:r>
          <a:endParaRPr lang="en-US" dirty="0"/>
        </a:p>
      </dgm:t>
    </dgm:pt>
    <dgm:pt modelId="{9F9E9B63-DA85-4DEC-9A90-DCBF9504CEA2}" type="parTrans" cxnId="{B4B8E1C1-BECA-46DD-B6C1-F6DB227F982F}">
      <dgm:prSet/>
      <dgm:spPr/>
      <dgm:t>
        <a:bodyPr/>
        <a:lstStyle/>
        <a:p>
          <a:endParaRPr lang="en-US"/>
        </a:p>
      </dgm:t>
    </dgm:pt>
    <dgm:pt modelId="{117E78E0-8A6E-4F60-AD3E-C1F5955CC9C0}" type="sibTrans" cxnId="{B4B8E1C1-BECA-46DD-B6C1-F6DB227F982F}">
      <dgm:prSet/>
      <dgm:spPr/>
      <dgm:t>
        <a:bodyPr/>
        <a:lstStyle/>
        <a:p>
          <a:endParaRPr lang="en-US"/>
        </a:p>
      </dgm:t>
    </dgm:pt>
    <dgm:pt modelId="{AD034B3B-434B-4B59-A9F0-B6134C22E363}">
      <dgm:prSet/>
      <dgm:spPr/>
      <dgm:t>
        <a:bodyPr/>
        <a:lstStyle/>
        <a:p>
          <a:r>
            <a:rPr lang="en-GB">
              <a:latin typeface="System"/>
            </a:rPr>
            <a:t>Read num1 and num2 from input</a:t>
          </a:r>
          <a:endParaRPr lang="en-GB" dirty="0">
            <a:latin typeface="System"/>
          </a:endParaRPr>
        </a:p>
      </dgm:t>
    </dgm:pt>
    <dgm:pt modelId="{874ED693-7209-49FD-BB42-90CA0EADF158}" type="parTrans" cxnId="{1903CC20-767A-404A-BCA6-F9DA7CBA129F}">
      <dgm:prSet/>
      <dgm:spPr/>
      <dgm:t>
        <a:bodyPr/>
        <a:lstStyle/>
        <a:p>
          <a:endParaRPr lang="en-IN"/>
        </a:p>
      </dgm:t>
    </dgm:pt>
    <dgm:pt modelId="{4A11EA94-40DC-42DC-B612-0BB73C8C5BC7}" type="sibTrans" cxnId="{1903CC20-767A-404A-BCA6-F9DA7CBA129F}">
      <dgm:prSet/>
      <dgm:spPr/>
      <dgm:t>
        <a:bodyPr/>
        <a:lstStyle/>
        <a:p>
          <a:endParaRPr lang="en-IN"/>
        </a:p>
      </dgm:t>
    </dgm:pt>
    <dgm:pt modelId="{6B0D95FC-478F-4312-B0C0-38C25B75974C}">
      <dgm:prSet/>
      <dgm:spPr/>
      <dgm:t>
        <a:bodyPr/>
        <a:lstStyle/>
        <a:p>
          <a:r>
            <a:rPr lang="en-GB">
              <a:latin typeface="System"/>
            </a:rPr>
            <a:t>Set sum = num1 + num2</a:t>
          </a:r>
          <a:endParaRPr lang="en-GB" dirty="0">
            <a:latin typeface="System"/>
          </a:endParaRPr>
        </a:p>
      </dgm:t>
    </dgm:pt>
    <dgm:pt modelId="{530157FA-6B41-40CD-BC0E-343451C2983E}" type="parTrans" cxnId="{B22CAC71-9D1D-4C58-9B7D-776E5B9A7B4A}">
      <dgm:prSet/>
      <dgm:spPr/>
      <dgm:t>
        <a:bodyPr/>
        <a:lstStyle/>
        <a:p>
          <a:endParaRPr lang="en-IN"/>
        </a:p>
      </dgm:t>
    </dgm:pt>
    <dgm:pt modelId="{ED0BA0E0-E254-4EE4-84CA-8DD86251F34A}" type="sibTrans" cxnId="{B22CAC71-9D1D-4C58-9B7D-776E5B9A7B4A}">
      <dgm:prSet/>
      <dgm:spPr/>
      <dgm:t>
        <a:bodyPr/>
        <a:lstStyle/>
        <a:p>
          <a:endParaRPr lang="en-IN"/>
        </a:p>
      </dgm:t>
    </dgm:pt>
    <dgm:pt modelId="{237DA1FB-B85F-4D68-959F-96AB4F341823}">
      <dgm:prSet/>
      <dgm:spPr/>
      <dgm:t>
        <a:bodyPr/>
        <a:lstStyle/>
        <a:p>
          <a:r>
            <a:rPr lang="en-GB">
              <a:latin typeface="System"/>
            </a:rPr>
            <a:t>Return sum as the result</a:t>
          </a:r>
          <a:endParaRPr lang="en-GB" dirty="0">
            <a:latin typeface="System"/>
          </a:endParaRPr>
        </a:p>
      </dgm:t>
    </dgm:pt>
    <dgm:pt modelId="{55C550F5-11AE-4BF2-A1D8-685F74C37BC5}" type="parTrans" cxnId="{18E98082-9EA0-43B0-AD8A-CE6BA8EAE1E2}">
      <dgm:prSet/>
      <dgm:spPr/>
      <dgm:t>
        <a:bodyPr/>
        <a:lstStyle/>
        <a:p>
          <a:endParaRPr lang="en-IN"/>
        </a:p>
      </dgm:t>
    </dgm:pt>
    <dgm:pt modelId="{4D073E1E-EF47-4453-9457-710197C6094A}" type="sibTrans" cxnId="{18E98082-9EA0-43B0-AD8A-CE6BA8EAE1E2}">
      <dgm:prSet/>
      <dgm:spPr/>
      <dgm:t>
        <a:bodyPr/>
        <a:lstStyle/>
        <a:p>
          <a:endParaRPr lang="en-IN"/>
        </a:p>
      </dgm:t>
    </dgm:pt>
    <dgm:pt modelId="{B6A6E07E-6704-45C2-8683-6E3DF0279021}">
      <dgm:prSet/>
      <dgm:spPr/>
      <dgm:t>
        <a:bodyPr/>
        <a:lstStyle/>
        <a:p>
          <a:r>
            <a:rPr lang="en-GB" dirty="0">
              <a:latin typeface="System"/>
            </a:rPr>
            <a:t>Stop</a:t>
          </a:r>
          <a:endParaRPr lang="en-IN" dirty="0">
            <a:latin typeface="System"/>
          </a:endParaRPr>
        </a:p>
      </dgm:t>
    </dgm:pt>
    <dgm:pt modelId="{722B064B-324C-4666-B97F-D845474603DB}" type="parTrans" cxnId="{484CF6D0-0B7A-4B6E-8E29-7F1665E8D9A5}">
      <dgm:prSet/>
      <dgm:spPr/>
      <dgm:t>
        <a:bodyPr/>
        <a:lstStyle/>
        <a:p>
          <a:endParaRPr lang="en-IN"/>
        </a:p>
      </dgm:t>
    </dgm:pt>
    <dgm:pt modelId="{6C3B2452-B4A1-4873-B08C-B0EBF2F363B6}" type="sibTrans" cxnId="{484CF6D0-0B7A-4B6E-8E29-7F1665E8D9A5}">
      <dgm:prSet/>
      <dgm:spPr/>
      <dgm:t>
        <a:bodyPr/>
        <a:lstStyle/>
        <a:p>
          <a:endParaRPr lang="en-IN"/>
        </a:p>
      </dgm:t>
    </dgm:pt>
    <dgm:pt modelId="{FD35B73E-1BFC-43F3-BB19-2B24DF671A7B}" type="pres">
      <dgm:prSet presAssocID="{46BC4574-C9EF-4223-9977-4CDD3AEA7D19}" presName="linear" presStyleCnt="0">
        <dgm:presLayoutVars>
          <dgm:animLvl val="lvl"/>
          <dgm:resizeHandles val="exact"/>
        </dgm:presLayoutVars>
      </dgm:prSet>
      <dgm:spPr/>
    </dgm:pt>
    <dgm:pt modelId="{FD9627A9-D8B7-4002-9932-AA53E9C2A8DA}" type="pres">
      <dgm:prSet presAssocID="{A3686CDE-0470-4566-81D4-DDC5ACAAFF8A}" presName="parentText" presStyleLbl="node1" presStyleIdx="0" presStyleCnt="3">
        <dgm:presLayoutVars>
          <dgm:chMax val="0"/>
          <dgm:bulletEnabled val="1"/>
        </dgm:presLayoutVars>
      </dgm:prSet>
      <dgm:spPr/>
    </dgm:pt>
    <dgm:pt modelId="{ED78D0F2-CAAD-4A27-91E9-166036E5EA65}" type="pres">
      <dgm:prSet presAssocID="{3F5F3191-B464-4E48-852E-89D099A0772A}" presName="spacer" presStyleCnt="0"/>
      <dgm:spPr/>
    </dgm:pt>
    <dgm:pt modelId="{DA813797-EA09-4DE2-A2A8-CC2A6413564D}" type="pres">
      <dgm:prSet presAssocID="{C0F053D5-DA08-4534-AFFA-C2CF059EACBC}" presName="parentText" presStyleLbl="node1" presStyleIdx="1" presStyleCnt="3">
        <dgm:presLayoutVars>
          <dgm:chMax val="0"/>
          <dgm:bulletEnabled val="1"/>
        </dgm:presLayoutVars>
      </dgm:prSet>
      <dgm:spPr/>
    </dgm:pt>
    <dgm:pt modelId="{012B82AB-3297-4044-88E3-AA0D6F8A2F57}" type="pres">
      <dgm:prSet presAssocID="{28A23ED7-C63D-4495-9DFA-6EE355D207FD}" presName="spacer" presStyleCnt="0"/>
      <dgm:spPr/>
    </dgm:pt>
    <dgm:pt modelId="{8630EA8F-48D0-4DC0-BFFA-3FD459F1C649}" type="pres">
      <dgm:prSet presAssocID="{464B2A17-AA78-4EC9-9B89-0B56A0F686C4}" presName="parentText" presStyleLbl="node1" presStyleIdx="2" presStyleCnt="3">
        <dgm:presLayoutVars>
          <dgm:chMax val="0"/>
          <dgm:bulletEnabled val="1"/>
        </dgm:presLayoutVars>
      </dgm:prSet>
      <dgm:spPr/>
    </dgm:pt>
    <dgm:pt modelId="{EE1B79BE-5A0D-4BEC-A125-5E4AFDECD0F8}" type="pres">
      <dgm:prSet presAssocID="{464B2A17-AA78-4EC9-9B89-0B56A0F686C4}" presName="childText" presStyleLbl="revTx" presStyleIdx="0" presStyleCnt="1">
        <dgm:presLayoutVars>
          <dgm:bulletEnabled val="1"/>
        </dgm:presLayoutVars>
      </dgm:prSet>
      <dgm:spPr/>
    </dgm:pt>
  </dgm:ptLst>
  <dgm:cxnLst>
    <dgm:cxn modelId="{699A540A-E572-4993-A7DC-EE1F462B2191}" type="presOf" srcId="{A3686CDE-0470-4566-81D4-DDC5ACAAFF8A}" destId="{FD9627A9-D8B7-4002-9932-AA53E9C2A8DA}" srcOrd="0" destOrd="0" presId="urn:microsoft.com/office/officeart/2005/8/layout/vList2"/>
    <dgm:cxn modelId="{1903CC20-767A-404A-BCA6-F9DA7CBA129F}" srcId="{464B2A17-AA78-4EC9-9B89-0B56A0F686C4}" destId="{AD034B3B-434B-4B59-A9F0-B6134C22E363}" srcOrd="1" destOrd="0" parTransId="{874ED693-7209-49FD-BB42-90CA0EADF158}" sibTransId="{4A11EA94-40DC-42DC-B612-0BB73C8C5BC7}"/>
    <dgm:cxn modelId="{11BB0729-A515-4826-9CDD-613717D92D01}" type="presOf" srcId="{237DA1FB-B85F-4D68-959F-96AB4F341823}" destId="{EE1B79BE-5A0D-4BEC-A125-5E4AFDECD0F8}" srcOrd="0" destOrd="3" presId="urn:microsoft.com/office/officeart/2005/8/layout/vList2"/>
    <dgm:cxn modelId="{663FB531-6D31-4B44-B79F-D8E2467B1542}" type="presOf" srcId="{B6A6E07E-6704-45C2-8683-6E3DF0279021}" destId="{EE1B79BE-5A0D-4BEC-A125-5E4AFDECD0F8}" srcOrd="0" destOrd="4" presId="urn:microsoft.com/office/officeart/2005/8/layout/vList2"/>
    <dgm:cxn modelId="{00A52036-D23A-4BF6-B2BF-FD1FF11FECB5}" type="presOf" srcId="{56879320-9988-4B45-A3A1-53B157C16A47}" destId="{EE1B79BE-5A0D-4BEC-A125-5E4AFDECD0F8}" srcOrd="0" destOrd="0" presId="urn:microsoft.com/office/officeart/2005/8/layout/vList2"/>
    <dgm:cxn modelId="{464C385B-18FD-40FE-B3C5-9ACCA4522044}" srcId="{46BC4574-C9EF-4223-9977-4CDD3AEA7D19}" destId="{464B2A17-AA78-4EC9-9B89-0B56A0F686C4}" srcOrd="2" destOrd="0" parTransId="{55E3BD9D-0B78-40D9-A898-D2C28CCB9FAF}" sibTransId="{5B3F114F-EE10-4AE2-AB1A-E61033BBCDA6}"/>
    <dgm:cxn modelId="{7F382A6E-A149-4169-8B8E-D94AC8A2B226}" srcId="{46BC4574-C9EF-4223-9977-4CDD3AEA7D19}" destId="{C0F053D5-DA08-4534-AFFA-C2CF059EACBC}" srcOrd="1" destOrd="0" parTransId="{E952B872-8090-43A7-95DD-CAE97E5AFEFD}" sibTransId="{28A23ED7-C63D-4495-9DFA-6EE355D207FD}"/>
    <dgm:cxn modelId="{B22CAC71-9D1D-4C58-9B7D-776E5B9A7B4A}" srcId="{464B2A17-AA78-4EC9-9B89-0B56A0F686C4}" destId="{6B0D95FC-478F-4312-B0C0-38C25B75974C}" srcOrd="2" destOrd="0" parTransId="{530157FA-6B41-40CD-BC0E-343451C2983E}" sibTransId="{ED0BA0E0-E254-4EE4-84CA-8DD86251F34A}"/>
    <dgm:cxn modelId="{97363180-1514-49F9-8861-36A789CF9A45}" type="presOf" srcId="{6B0D95FC-478F-4312-B0C0-38C25B75974C}" destId="{EE1B79BE-5A0D-4BEC-A125-5E4AFDECD0F8}" srcOrd="0" destOrd="2" presId="urn:microsoft.com/office/officeart/2005/8/layout/vList2"/>
    <dgm:cxn modelId="{18E98082-9EA0-43B0-AD8A-CE6BA8EAE1E2}" srcId="{464B2A17-AA78-4EC9-9B89-0B56A0F686C4}" destId="{237DA1FB-B85F-4D68-959F-96AB4F341823}" srcOrd="3" destOrd="0" parTransId="{55C550F5-11AE-4BF2-A1D8-685F74C37BC5}" sibTransId="{4D073E1E-EF47-4453-9457-710197C6094A}"/>
    <dgm:cxn modelId="{E07C3D9C-532D-466B-B5EB-67AC11651B55}" type="presOf" srcId="{464B2A17-AA78-4EC9-9B89-0B56A0F686C4}" destId="{8630EA8F-48D0-4DC0-BFFA-3FD459F1C649}" srcOrd="0" destOrd="0" presId="urn:microsoft.com/office/officeart/2005/8/layout/vList2"/>
    <dgm:cxn modelId="{AB5C80B1-3D85-49CC-A191-FF6D3B07BF98}" type="presOf" srcId="{AD034B3B-434B-4B59-A9F0-B6134C22E363}" destId="{EE1B79BE-5A0D-4BEC-A125-5E4AFDECD0F8}" srcOrd="0" destOrd="1" presId="urn:microsoft.com/office/officeart/2005/8/layout/vList2"/>
    <dgm:cxn modelId="{B4B8E1C1-BECA-46DD-B6C1-F6DB227F982F}" srcId="{464B2A17-AA78-4EC9-9B89-0B56A0F686C4}" destId="{56879320-9988-4B45-A3A1-53B157C16A47}" srcOrd="0" destOrd="0" parTransId="{9F9E9B63-DA85-4DEC-9A90-DCBF9504CEA2}" sibTransId="{117E78E0-8A6E-4F60-AD3E-C1F5955CC9C0}"/>
    <dgm:cxn modelId="{2A48ECCA-A85B-4830-BBE8-15FA0D030B72}" srcId="{46BC4574-C9EF-4223-9977-4CDD3AEA7D19}" destId="{A3686CDE-0470-4566-81D4-DDC5ACAAFF8A}" srcOrd="0" destOrd="0" parTransId="{F4CB7023-01A3-490D-8DC7-5368868CFEF5}" sibTransId="{3F5F3191-B464-4E48-852E-89D099A0772A}"/>
    <dgm:cxn modelId="{484CF6D0-0B7A-4B6E-8E29-7F1665E8D9A5}" srcId="{464B2A17-AA78-4EC9-9B89-0B56A0F686C4}" destId="{B6A6E07E-6704-45C2-8683-6E3DF0279021}" srcOrd="4" destOrd="0" parTransId="{722B064B-324C-4666-B97F-D845474603DB}" sibTransId="{6C3B2452-B4A1-4873-B08C-B0EBF2F363B6}"/>
    <dgm:cxn modelId="{9CFC23D1-88E5-4EC4-9BE9-0288C7CAB035}" type="presOf" srcId="{46BC4574-C9EF-4223-9977-4CDD3AEA7D19}" destId="{FD35B73E-1BFC-43F3-BB19-2B24DF671A7B}" srcOrd="0" destOrd="0" presId="urn:microsoft.com/office/officeart/2005/8/layout/vList2"/>
    <dgm:cxn modelId="{1FCBDCEE-9259-4B4F-B061-70E3730EFBB5}" type="presOf" srcId="{C0F053D5-DA08-4534-AFFA-C2CF059EACBC}" destId="{DA813797-EA09-4DE2-A2A8-CC2A6413564D}" srcOrd="0" destOrd="0" presId="urn:microsoft.com/office/officeart/2005/8/layout/vList2"/>
    <dgm:cxn modelId="{7AC502FE-4151-487A-AD2F-E2078AB678CE}" type="presParOf" srcId="{FD35B73E-1BFC-43F3-BB19-2B24DF671A7B}" destId="{FD9627A9-D8B7-4002-9932-AA53E9C2A8DA}" srcOrd="0" destOrd="0" presId="urn:microsoft.com/office/officeart/2005/8/layout/vList2"/>
    <dgm:cxn modelId="{36642B61-99B7-4E65-8B78-D085BB374843}" type="presParOf" srcId="{FD35B73E-1BFC-43F3-BB19-2B24DF671A7B}" destId="{ED78D0F2-CAAD-4A27-91E9-166036E5EA65}" srcOrd="1" destOrd="0" presId="urn:microsoft.com/office/officeart/2005/8/layout/vList2"/>
    <dgm:cxn modelId="{194A8A86-B77D-4DBB-9E95-D5788ECDC3B7}" type="presParOf" srcId="{FD35B73E-1BFC-43F3-BB19-2B24DF671A7B}" destId="{DA813797-EA09-4DE2-A2A8-CC2A6413564D}" srcOrd="2" destOrd="0" presId="urn:microsoft.com/office/officeart/2005/8/layout/vList2"/>
    <dgm:cxn modelId="{49E87200-A40F-4087-A989-42D6959230E1}" type="presParOf" srcId="{FD35B73E-1BFC-43F3-BB19-2B24DF671A7B}" destId="{012B82AB-3297-4044-88E3-AA0D6F8A2F57}" srcOrd="3" destOrd="0" presId="urn:microsoft.com/office/officeart/2005/8/layout/vList2"/>
    <dgm:cxn modelId="{4223D115-F3D1-4E75-8721-4D91067A58DC}" type="presParOf" srcId="{FD35B73E-1BFC-43F3-BB19-2B24DF671A7B}" destId="{8630EA8F-48D0-4DC0-BFFA-3FD459F1C649}" srcOrd="4" destOrd="0" presId="urn:microsoft.com/office/officeart/2005/8/layout/vList2"/>
    <dgm:cxn modelId="{95054273-1611-4712-95FC-1E21A30083A6}" type="presParOf" srcId="{FD35B73E-1BFC-43F3-BB19-2B24DF671A7B}" destId="{EE1B79BE-5A0D-4BEC-A125-5E4AFDECD0F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BC4574-C9EF-4223-9977-4CDD3AEA7D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686CDE-0470-4566-81D4-DDC5ACAAFF8A}">
      <dgm:prSet/>
      <dgm:spPr/>
      <dgm:t>
        <a:bodyPr/>
        <a:lstStyle/>
        <a:p>
          <a:r>
            <a:rPr lang="en-GB"/>
            <a:t>Algorithm: Power Of Two Numbers</a:t>
          </a:r>
          <a:endParaRPr lang="en-US"/>
        </a:p>
      </dgm:t>
    </dgm:pt>
    <dgm:pt modelId="{F4CB7023-01A3-490D-8DC7-5368868CFEF5}" type="parTrans" cxnId="{2A48ECCA-A85B-4830-BBE8-15FA0D030B72}">
      <dgm:prSet/>
      <dgm:spPr/>
      <dgm:t>
        <a:bodyPr/>
        <a:lstStyle/>
        <a:p>
          <a:endParaRPr lang="en-US"/>
        </a:p>
      </dgm:t>
    </dgm:pt>
    <dgm:pt modelId="{3F5F3191-B464-4E48-852E-89D099A0772A}" type="sibTrans" cxnId="{2A48ECCA-A85B-4830-BBE8-15FA0D030B72}">
      <dgm:prSet/>
      <dgm:spPr/>
      <dgm:t>
        <a:bodyPr/>
        <a:lstStyle/>
        <a:p>
          <a:endParaRPr lang="en-US"/>
        </a:p>
      </dgm:t>
    </dgm:pt>
    <dgm:pt modelId="{C0F053D5-DA08-4534-AFFA-C2CF059EACBC}">
      <dgm:prSet/>
      <dgm:spPr/>
      <dgm:t>
        <a:bodyPr/>
        <a:lstStyle/>
        <a:p>
          <a:r>
            <a:rPr lang="en-GB"/>
            <a:t>Input: Two integers base (a) and exponent (b)</a:t>
          </a:r>
          <a:endParaRPr lang="en-US"/>
        </a:p>
      </dgm:t>
    </dgm:pt>
    <dgm:pt modelId="{E952B872-8090-43A7-95DD-CAE97E5AFEFD}" type="parTrans" cxnId="{7F382A6E-A149-4169-8B8E-D94AC8A2B226}">
      <dgm:prSet/>
      <dgm:spPr/>
      <dgm:t>
        <a:bodyPr/>
        <a:lstStyle/>
        <a:p>
          <a:endParaRPr lang="en-US"/>
        </a:p>
      </dgm:t>
    </dgm:pt>
    <dgm:pt modelId="{28A23ED7-C63D-4495-9DFA-6EE355D207FD}" type="sibTrans" cxnId="{7F382A6E-A149-4169-8B8E-D94AC8A2B226}">
      <dgm:prSet/>
      <dgm:spPr/>
      <dgm:t>
        <a:bodyPr/>
        <a:lstStyle/>
        <a:p>
          <a:endParaRPr lang="en-US"/>
        </a:p>
      </dgm:t>
    </dgm:pt>
    <dgm:pt modelId="{464B2A17-AA78-4EC9-9B89-0B56A0F686C4}">
      <dgm:prSet/>
      <dgm:spPr/>
      <dgm:t>
        <a:bodyPr/>
        <a:lstStyle/>
        <a:p>
          <a:r>
            <a:rPr lang="en-GB"/>
            <a:t>Output: The result of a raised to the power of b</a:t>
          </a:r>
          <a:endParaRPr lang="en-US"/>
        </a:p>
      </dgm:t>
    </dgm:pt>
    <dgm:pt modelId="{55E3BD9D-0B78-40D9-A898-D2C28CCB9FAF}" type="parTrans" cxnId="{464C385B-18FD-40FE-B3C5-9ACCA4522044}">
      <dgm:prSet/>
      <dgm:spPr/>
      <dgm:t>
        <a:bodyPr/>
        <a:lstStyle/>
        <a:p>
          <a:endParaRPr lang="en-US"/>
        </a:p>
      </dgm:t>
    </dgm:pt>
    <dgm:pt modelId="{5B3F114F-EE10-4AE2-AB1A-E61033BBCDA6}" type="sibTrans" cxnId="{464C385B-18FD-40FE-B3C5-9ACCA4522044}">
      <dgm:prSet/>
      <dgm:spPr/>
      <dgm:t>
        <a:bodyPr/>
        <a:lstStyle/>
        <a:p>
          <a:endParaRPr lang="en-US"/>
        </a:p>
      </dgm:t>
    </dgm:pt>
    <dgm:pt modelId="{56879320-9988-4B45-A3A1-53B157C16A47}">
      <dgm:prSet/>
      <dgm:spPr/>
      <dgm:t>
        <a:bodyPr/>
        <a:lstStyle/>
        <a:p>
          <a:r>
            <a:rPr lang="en-GB"/>
            <a:t>Start</a:t>
          </a:r>
          <a:endParaRPr lang="en-US"/>
        </a:p>
      </dgm:t>
    </dgm:pt>
    <dgm:pt modelId="{9F9E9B63-DA85-4DEC-9A90-DCBF9504CEA2}" type="parTrans" cxnId="{B4B8E1C1-BECA-46DD-B6C1-F6DB227F982F}">
      <dgm:prSet/>
      <dgm:spPr/>
      <dgm:t>
        <a:bodyPr/>
        <a:lstStyle/>
        <a:p>
          <a:endParaRPr lang="en-US"/>
        </a:p>
      </dgm:t>
    </dgm:pt>
    <dgm:pt modelId="{117E78E0-8A6E-4F60-AD3E-C1F5955CC9C0}" type="sibTrans" cxnId="{B4B8E1C1-BECA-46DD-B6C1-F6DB227F982F}">
      <dgm:prSet/>
      <dgm:spPr/>
      <dgm:t>
        <a:bodyPr/>
        <a:lstStyle/>
        <a:p>
          <a:endParaRPr lang="en-US"/>
        </a:p>
      </dgm:t>
    </dgm:pt>
    <dgm:pt modelId="{9F6D4DA9-09CD-47F3-880D-A410B6823D32}">
      <dgm:prSet/>
      <dgm:spPr/>
      <dgm:t>
        <a:bodyPr/>
        <a:lstStyle/>
        <a:p>
          <a:r>
            <a:rPr lang="en-GB"/>
            <a:t>Read base (a) and exponent (b) from input</a:t>
          </a:r>
          <a:endParaRPr lang="en-US"/>
        </a:p>
      </dgm:t>
    </dgm:pt>
    <dgm:pt modelId="{A0F77C3F-A09E-4BE4-AA6D-FE8E101EE20A}" type="parTrans" cxnId="{169FEAA0-0204-4143-8624-CD259E7ECE2F}">
      <dgm:prSet/>
      <dgm:spPr/>
      <dgm:t>
        <a:bodyPr/>
        <a:lstStyle/>
        <a:p>
          <a:endParaRPr lang="en-US"/>
        </a:p>
      </dgm:t>
    </dgm:pt>
    <dgm:pt modelId="{96548B17-EE41-441C-8101-007980553C96}" type="sibTrans" cxnId="{169FEAA0-0204-4143-8624-CD259E7ECE2F}">
      <dgm:prSet/>
      <dgm:spPr/>
      <dgm:t>
        <a:bodyPr/>
        <a:lstStyle/>
        <a:p>
          <a:endParaRPr lang="en-US"/>
        </a:p>
      </dgm:t>
    </dgm:pt>
    <dgm:pt modelId="{BAB3F314-3ABC-4BAD-A9DF-57E36B176E1E}">
      <dgm:prSet/>
      <dgm:spPr/>
      <dgm:t>
        <a:bodyPr/>
        <a:lstStyle/>
        <a:p>
          <a:r>
            <a:rPr lang="en-GB"/>
            <a:t>Set result = 1</a:t>
          </a:r>
          <a:endParaRPr lang="en-US"/>
        </a:p>
      </dgm:t>
    </dgm:pt>
    <dgm:pt modelId="{7E4D0E82-9F95-448E-AE09-AFA6800A8A08}" type="parTrans" cxnId="{93042633-578A-4388-A0DB-63686D4C0B36}">
      <dgm:prSet/>
      <dgm:spPr/>
      <dgm:t>
        <a:bodyPr/>
        <a:lstStyle/>
        <a:p>
          <a:endParaRPr lang="en-US"/>
        </a:p>
      </dgm:t>
    </dgm:pt>
    <dgm:pt modelId="{EE4457A2-9150-4D3A-BC37-B241A27D753F}" type="sibTrans" cxnId="{93042633-578A-4388-A0DB-63686D4C0B36}">
      <dgm:prSet/>
      <dgm:spPr/>
      <dgm:t>
        <a:bodyPr/>
        <a:lstStyle/>
        <a:p>
          <a:endParaRPr lang="en-US"/>
        </a:p>
      </dgm:t>
    </dgm:pt>
    <dgm:pt modelId="{03DA5423-DB7A-4949-9D5F-4778C83D7253}">
      <dgm:prSet/>
      <dgm:spPr/>
      <dgm:t>
        <a:bodyPr/>
        <a:lstStyle/>
        <a:p>
          <a:r>
            <a:rPr lang="en-GB"/>
            <a:t>If b is 0, return 1 (Any number raised to the power of 0 is 1)</a:t>
          </a:r>
          <a:endParaRPr lang="en-US"/>
        </a:p>
      </dgm:t>
    </dgm:pt>
    <dgm:pt modelId="{8168617B-DEA3-4AE5-BE2D-6C2FF7A9A831}" type="parTrans" cxnId="{8299424D-45BD-4667-9929-FBD08D96B2E9}">
      <dgm:prSet/>
      <dgm:spPr/>
      <dgm:t>
        <a:bodyPr/>
        <a:lstStyle/>
        <a:p>
          <a:endParaRPr lang="en-US"/>
        </a:p>
      </dgm:t>
    </dgm:pt>
    <dgm:pt modelId="{27B5E277-DE1F-4B3C-BB35-9A5DB43F9471}" type="sibTrans" cxnId="{8299424D-45BD-4667-9929-FBD08D96B2E9}">
      <dgm:prSet/>
      <dgm:spPr/>
      <dgm:t>
        <a:bodyPr/>
        <a:lstStyle/>
        <a:p>
          <a:endParaRPr lang="en-US"/>
        </a:p>
      </dgm:t>
    </dgm:pt>
    <dgm:pt modelId="{0DE849D5-B2D3-44D2-A780-72A1014511E9}">
      <dgm:prSet/>
      <dgm:spPr/>
      <dgm:t>
        <a:bodyPr/>
        <a:lstStyle/>
        <a:p>
          <a:r>
            <a:rPr lang="en-GB"/>
            <a:t>If b is negative, set base = 1 / base and exponent = -exponent</a:t>
          </a:r>
          <a:endParaRPr lang="en-US"/>
        </a:p>
      </dgm:t>
    </dgm:pt>
    <dgm:pt modelId="{679612FC-7978-44F9-98CC-E9D62E210988}" type="parTrans" cxnId="{2F1B7754-0999-4520-AE26-63CCF1E2BEA5}">
      <dgm:prSet/>
      <dgm:spPr/>
      <dgm:t>
        <a:bodyPr/>
        <a:lstStyle/>
        <a:p>
          <a:endParaRPr lang="en-US"/>
        </a:p>
      </dgm:t>
    </dgm:pt>
    <dgm:pt modelId="{A925537E-BFA4-4C24-9FD2-FF12F2790679}" type="sibTrans" cxnId="{2F1B7754-0999-4520-AE26-63CCF1E2BEA5}">
      <dgm:prSet/>
      <dgm:spPr/>
      <dgm:t>
        <a:bodyPr/>
        <a:lstStyle/>
        <a:p>
          <a:endParaRPr lang="en-US"/>
        </a:p>
      </dgm:t>
    </dgm:pt>
    <dgm:pt modelId="{9C4F7608-A31F-4084-9706-1A7351F949DE}">
      <dgm:prSet/>
      <dgm:spPr/>
      <dgm:t>
        <a:bodyPr/>
        <a:lstStyle/>
        <a:p>
          <a:r>
            <a:rPr lang="en-GB"/>
            <a:t>While exponent is greater than 0:</a:t>
          </a:r>
          <a:endParaRPr lang="en-US"/>
        </a:p>
      </dgm:t>
    </dgm:pt>
    <dgm:pt modelId="{F054C1DC-3E2E-4A4C-A5DA-41D1FCF801C5}" type="parTrans" cxnId="{5992DA25-5B8B-4A0C-9C70-9183EEEBB7CE}">
      <dgm:prSet/>
      <dgm:spPr/>
      <dgm:t>
        <a:bodyPr/>
        <a:lstStyle/>
        <a:p>
          <a:endParaRPr lang="en-US"/>
        </a:p>
      </dgm:t>
    </dgm:pt>
    <dgm:pt modelId="{B356DC1A-5DFE-4933-9487-CA29B864EF09}" type="sibTrans" cxnId="{5992DA25-5B8B-4A0C-9C70-9183EEEBB7CE}">
      <dgm:prSet/>
      <dgm:spPr/>
      <dgm:t>
        <a:bodyPr/>
        <a:lstStyle/>
        <a:p>
          <a:endParaRPr lang="en-US"/>
        </a:p>
      </dgm:t>
    </dgm:pt>
    <dgm:pt modelId="{069CEF6B-7E5D-4A2E-B0F2-1D0EA044847A}">
      <dgm:prSet/>
      <dgm:spPr/>
      <dgm:t>
        <a:bodyPr/>
        <a:lstStyle/>
        <a:p>
          <a:r>
            <a:rPr lang="en-GB"/>
            <a:t>a. If exponent is odd, multiply result by base</a:t>
          </a:r>
          <a:endParaRPr lang="en-US"/>
        </a:p>
      </dgm:t>
    </dgm:pt>
    <dgm:pt modelId="{C8D112AF-1867-443E-8F23-63A9D14524B7}" type="parTrans" cxnId="{F3044785-C3F5-42CF-AC35-C8C1C6E6D7F0}">
      <dgm:prSet/>
      <dgm:spPr/>
      <dgm:t>
        <a:bodyPr/>
        <a:lstStyle/>
        <a:p>
          <a:endParaRPr lang="en-US"/>
        </a:p>
      </dgm:t>
    </dgm:pt>
    <dgm:pt modelId="{329D95DA-56B5-44DB-973A-EF9C41A4D294}" type="sibTrans" cxnId="{F3044785-C3F5-42CF-AC35-C8C1C6E6D7F0}">
      <dgm:prSet/>
      <dgm:spPr/>
      <dgm:t>
        <a:bodyPr/>
        <a:lstStyle/>
        <a:p>
          <a:endParaRPr lang="en-US"/>
        </a:p>
      </dgm:t>
    </dgm:pt>
    <dgm:pt modelId="{402219AB-8648-4BF5-BB26-D4EC2A4F1B04}">
      <dgm:prSet/>
      <dgm:spPr/>
      <dgm:t>
        <a:bodyPr/>
        <a:lstStyle/>
        <a:p>
          <a:r>
            <a:rPr lang="en-GB"/>
            <a:t>b. Set base = base * base</a:t>
          </a:r>
          <a:endParaRPr lang="en-US"/>
        </a:p>
      </dgm:t>
    </dgm:pt>
    <dgm:pt modelId="{12202C4F-8576-46E5-B543-90B8FD0F4FFB}" type="parTrans" cxnId="{92FBCD8C-07D8-4799-8F35-D1C6CC91A25D}">
      <dgm:prSet/>
      <dgm:spPr/>
      <dgm:t>
        <a:bodyPr/>
        <a:lstStyle/>
        <a:p>
          <a:endParaRPr lang="en-US"/>
        </a:p>
      </dgm:t>
    </dgm:pt>
    <dgm:pt modelId="{8B9E22AE-88F1-40D6-B791-D6F52D0D463D}" type="sibTrans" cxnId="{92FBCD8C-07D8-4799-8F35-D1C6CC91A25D}">
      <dgm:prSet/>
      <dgm:spPr/>
      <dgm:t>
        <a:bodyPr/>
        <a:lstStyle/>
        <a:p>
          <a:endParaRPr lang="en-US"/>
        </a:p>
      </dgm:t>
    </dgm:pt>
    <dgm:pt modelId="{5333E365-ADFC-4579-9BDC-3CEC39564100}">
      <dgm:prSet/>
      <dgm:spPr/>
      <dgm:t>
        <a:bodyPr/>
        <a:lstStyle/>
        <a:p>
          <a:r>
            <a:rPr lang="en-GB"/>
            <a:t>c. Set exponent = exponent / 2 (integer division)</a:t>
          </a:r>
          <a:endParaRPr lang="en-US"/>
        </a:p>
      </dgm:t>
    </dgm:pt>
    <dgm:pt modelId="{44B387AF-E848-4136-AFBE-DE6D495B02A6}" type="parTrans" cxnId="{06485042-E3A4-4B37-9124-6F03E264BE06}">
      <dgm:prSet/>
      <dgm:spPr/>
      <dgm:t>
        <a:bodyPr/>
        <a:lstStyle/>
        <a:p>
          <a:endParaRPr lang="en-US"/>
        </a:p>
      </dgm:t>
    </dgm:pt>
    <dgm:pt modelId="{4F00DF92-362E-4AC9-844E-A5B778F7291A}" type="sibTrans" cxnId="{06485042-E3A4-4B37-9124-6F03E264BE06}">
      <dgm:prSet/>
      <dgm:spPr/>
      <dgm:t>
        <a:bodyPr/>
        <a:lstStyle/>
        <a:p>
          <a:endParaRPr lang="en-US"/>
        </a:p>
      </dgm:t>
    </dgm:pt>
    <dgm:pt modelId="{E954CD07-B01A-48A8-B58B-E9B2004BFAB2}">
      <dgm:prSet/>
      <dgm:spPr/>
      <dgm:t>
        <a:bodyPr/>
        <a:lstStyle/>
        <a:p>
          <a:r>
            <a:rPr lang="en-GB"/>
            <a:t>Return result</a:t>
          </a:r>
          <a:endParaRPr lang="en-US"/>
        </a:p>
      </dgm:t>
    </dgm:pt>
    <dgm:pt modelId="{C7F9A8A6-7F49-4F93-AE80-DEF2D759B875}" type="parTrans" cxnId="{CA41761F-2D6B-4CD8-BF12-33E1868682BE}">
      <dgm:prSet/>
      <dgm:spPr/>
      <dgm:t>
        <a:bodyPr/>
        <a:lstStyle/>
        <a:p>
          <a:endParaRPr lang="en-US"/>
        </a:p>
      </dgm:t>
    </dgm:pt>
    <dgm:pt modelId="{D7678995-DFC6-4275-B294-FB4378C3C0B9}" type="sibTrans" cxnId="{CA41761F-2D6B-4CD8-BF12-33E1868682BE}">
      <dgm:prSet/>
      <dgm:spPr/>
      <dgm:t>
        <a:bodyPr/>
        <a:lstStyle/>
        <a:p>
          <a:endParaRPr lang="en-US"/>
        </a:p>
      </dgm:t>
    </dgm:pt>
    <dgm:pt modelId="{C9436806-7386-4F26-903A-318FA86F9961}">
      <dgm:prSet/>
      <dgm:spPr/>
      <dgm:t>
        <a:bodyPr/>
        <a:lstStyle/>
        <a:p>
          <a:r>
            <a:rPr lang="en-GB"/>
            <a:t>Stop</a:t>
          </a:r>
          <a:endParaRPr lang="en-US"/>
        </a:p>
      </dgm:t>
    </dgm:pt>
    <dgm:pt modelId="{B1B262E2-F603-4E89-AB44-DB6631E345FA}" type="parTrans" cxnId="{9EA59F4F-F080-4BBA-B0C9-496C7BD55560}">
      <dgm:prSet/>
      <dgm:spPr/>
      <dgm:t>
        <a:bodyPr/>
        <a:lstStyle/>
        <a:p>
          <a:endParaRPr lang="en-US"/>
        </a:p>
      </dgm:t>
    </dgm:pt>
    <dgm:pt modelId="{5607D4EC-2471-4382-A8B2-53BA1DA0FDCF}" type="sibTrans" cxnId="{9EA59F4F-F080-4BBA-B0C9-496C7BD55560}">
      <dgm:prSet/>
      <dgm:spPr/>
      <dgm:t>
        <a:bodyPr/>
        <a:lstStyle/>
        <a:p>
          <a:endParaRPr lang="en-US"/>
        </a:p>
      </dgm:t>
    </dgm:pt>
    <dgm:pt modelId="{FD35B73E-1BFC-43F3-BB19-2B24DF671A7B}" type="pres">
      <dgm:prSet presAssocID="{46BC4574-C9EF-4223-9977-4CDD3AEA7D19}" presName="linear" presStyleCnt="0">
        <dgm:presLayoutVars>
          <dgm:animLvl val="lvl"/>
          <dgm:resizeHandles val="exact"/>
        </dgm:presLayoutVars>
      </dgm:prSet>
      <dgm:spPr/>
    </dgm:pt>
    <dgm:pt modelId="{FD9627A9-D8B7-4002-9932-AA53E9C2A8DA}" type="pres">
      <dgm:prSet presAssocID="{A3686CDE-0470-4566-81D4-DDC5ACAAFF8A}" presName="parentText" presStyleLbl="node1" presStyleIdx="0" presStyleCnt="3">
        <dgm:presLayoutVars>
          <dgm:chMax val="0"/>
          <dgm:bulletEnabled val="1"/>
        </dgm:presLayoutVars>
      </dgm:prSet>
      <dgm:spPr/>
    </dgm:pt>
    <dgm:pt modelId="{ED78D0F2-CAAD-4A27-91E9-166036E5EA65}" type="pres">
      <dgm:prSet presAssocID="{3F5F3191-B464-4E48-852E-89D099A0772A}" presName="spacer" presStyleCnt="0"/>
      <dgm:spPr/>
    </dgm:pt>
    <dgm:pt modelId="{DA813797-EA09-4DE2-A2A8-CC2A6413564D}" type="pres">
      <dgm:prSet presAssocID="{C0F053D5-DA08-4534-AFFA-C2CF059EACBC}" presName="parentText" presStyleLbl="node1" presStyleIdx="1" presStyleCnt="3">
        <dgm:presLayoutVars>
          <dgm:chMax val="0"/>
          <dgm:bulletEnabled val="1"/>
        </dgm:presLayoutVars>
      </dgm:prSet>
      <dgm:spPr/>
    </dgm:pt>
    <dgm:pt modelId="{012B82AB-3297-4044-88E3-AA0D6F8A2F57}" type="pres">
      <dgm:prSet presAssocID="{28A23ED7-C63D-4495-9DFA-6EE355D207FD}" presName="spacer" presStyleCnt="0"/>
      <dgm:spPr/>
    </dgm:pt>
    <dgm:pt modelId="{8630EA8F-48D0-4DC0-BFFA-3FD459F1C649}" type="pres">
      <dgm:prSet presAssocID="{464B2A17-AA78-4EC9-9B89-0B56A0F686C4}" presName="parentText" presStyleLbl="node1" presStyleIdx="2" presStyleCnt="3">
        <dgm:presLayoutVars>
          <dgm:chMax val="0"/>
          <dgm:bulletEnabled val="1"/>
        </dgm:presLayoutVars>
      </dgm:prSet>
      <dgm:spPr/>
    </dgm:pt>
    <dgm:pt modelId="{EE1B79BE-5A0D-4BEC-A125-5E4AFDECD0F8}" type="pres">
      <dgm:prSet presAssocID="{464B2A17-AA78-4EC9-9B89-0B56A0F686C4}" presName="childText" presStyleLbl="revTx" presStyleIdx="0" presStyleCnt="1">
        <dgm:presLayoutVars>
          <dgm:bulletEnabled val="1"/>
        </dgm:presLayoutVars>
      </dgm:prSet>
      <dgm:spPr/>
    </dgm:pt>
  </dgm:ptLst>
  <dgm:cxnLst>
    <dgm:cxn modelId="{310CC704-C3FE-44C2-9138-B2C10E1236FB}" type="presOf" srcId="{C9436806-7386-4F26-903A-318FA86F9961}" destId="{EE1B79BE-5A0D-4BEC-A125-5E4AFDECD0F8}" srcOrd="0" destOrd="10" presId="urn:microsoft.com/office/officeart/2005/8/layout/vList2"/>
    <dgm:cxn modelId="{D50B1E06-CF53-4FBB-BC5B-FFF3C8E36E91}" type="presOf" srcId="{03DA5423-DB7A-4949-9D5F-4778C83D7253}" destId="{EE1B79BE-5A0D-4BEC-A125-5E4AFDECD0F8}" srcOrd="0" destOrd="3" presId="urn:microsoft.com/office/officeart/2005/8/layout/vList2"/>
    <dgm:cxn modelId="{699A540A-E572-4993-A7DC-EE1F462B2191}" type="presOf" srcId="{A3686CDE-0470-4566-81D4-DDC5ACAAFF8A}" destId="{FD9627A9-D8B7-4002-9932-AA53E9C2A8DA}" srcOrd="0" destOrd="0" presId="urn:microsoft.com/office/officeart/2005/8/layout/vList2"/>
    <dgm:cxn modelId="{B39EAF1B-0D85-478A-B358-B4C3A4D9CCFD}" type="presOf" srcId="{BAB3F314-3ABC-4BAD-A9DF-57E36B176E1E}" destId="{EE1B79BE-5A0D-4BEC-A125-5E4AFDECD0F8}" srcOrd="0" destOrd="2" presId="urn:microsoft.com/office/officeart/2005/8/layout/vList2"/>
    <dgm:cxn modelId="{CA41761F-2D6B-4CD8-BF12-33E1868682BE}" srcId="{464B2A17-AA78-4EC9-9B89-0B56A0F686C4}" destId="{E954CD07-B01A-48A8-B58B-E9B2004BFAB2}" srcOrd="9" destOrd="0" parTransId="{C7F9A8A6-7F49-4F93-AE80-DEF2D759B875}" sibTransId="{D7678995-DFC6-4275-B294-FB4378C3C0B9}"/>
    <dgm:cxn modelId="{5992DA25-5B8B-4A0C-9C70-9183EEEBB7CE}" srcId="{464B2A17-AA78-4EC9-9B89-0B56A0F686C4}" destId="{9C4F7608-A31F-4084-9706-1A7351F949DE}" srcOrd="5" destOrd="0" parTransId="{F054C1DC-3E2E-4A4C-A5DA-41D1FCF801C5}" sibTransId="{B356DC1A-5DFE-4933-9487-CA29B864EF09}"/>
    <dgm:cxn modelId="{A701772F-9DFE-497B-A582-EC18D8E8F7E9}" type="presOf" srcId="{E954CD07-B01A-48A8-B58B-E9B2004BFAB2}" destId="{EE1B79BE-5A0D-4BEC-A125-5E4AFDECD0F8}" srcOrd="0" destOrd="9" presId="urn:microsoft.com/office/officeart/2005/8/layout/vList2"/>
    <dgm:cxn modelId="{93042633-578A-4388-A0DB-63686D4C0B36}" srcId="{464B2A17-AA78-4EC9-9B89-0B56A0F686C4}" destId="{BAB3F314-3ABC-4BAD-A9DF-57E36B176E1E}" srcOrd="2" destOrd="0" parTransId="{7E4D0E82-9F95-448E-AE09-AFA6800A8A08}" sibTransId="{EE4457A2-9150-4D3A-BC37-B241A27D753F}"/>
    <dgm:cxn modelId="{1E551F36-F3CC-45B7-848B-6E817C873C78}" type="presOf" srcId="{5333E365-ADFC-4579-9BDC-3CEC39564100}" destId="{EE1B79BE-5A0D-4BEC-A125-5E4AFDECD0F8}" srcOrd="0" destOrd="8" presId="urn:microsoft.com/office/officeart/2005/8/layout/vList2"/>
    <dgm:cxn modelId="{00A52036-D23A-4BF6-B2BF-FD1FF11FECB5}" type="presOf" srcId="{56879320-9988-4B45-A3A1-53B157C16A47}" destId="{EE1B79BE-5A0D-4BEC-A125-5E4AFDECD0F8}" srcOrd="0" destOrd="0" presId="urn:microsoft.com/office/officeart/2005/8/layout/vList2"/>
    <dgm:cxn modelId="{464C385B-18FD-40FE-B3C5-9ACCA4522044}" srcId="{46BC4574-C9EF-4223-9977-4CDD3AEA7D19}" destId="{464B2A17-AA78-4EC9-9B89-0B56A0F686C4}" srcOrd="2" destOrd="0" parTransId="{55E3BD9D-0B78-40D9-A898-D2C28CCB9FAF}" sibTransId="{5B3F114F-EE10-4AE2-AB1A-E61033BBCDA6}"/>
    <dgm:cxn modelId="{06485042-E3A4-4B37-9124-6F03E264BE06}" srcId="{464B2A17-AA78-4EC9-9B89-0B56A0F686C4}" destId="{5333E365-ADFC-4579-9BDC-3CEC39564100}" srcOrd="8" destOrd="0" parTransId="{44B387AF-E848-4136-AFBE-DE6D495B02A6}" sibTransId="{4F00DF92-362E-4AC9-844E-A5B778F7291A}"/>
    <dgm:cxn modelId="{8299424D-45BD-4667-9929-FBD08D96B2E9}" srcId="{464B2A17-AA78-4EC9-9B89-0B56A0F686C4}" destId="{03DA5423-DB7A-4949-9D5F-4778C83D7253}" srcOrd="3" destOrd="0" parTransId="{8168617B-DEA3-4AE5-BE2D-6C2FF7A9A831}" sibTransId="{27B5E277-DE1F-4B3C-BB35-9A5DB43F9471}"/>
    <dgm:cxn modelId="{7F382A6E-A149-4169-8B8E-D94AC8A2B226}" srcId="{46BC4574-C9EF-4223-9977-4CDD3AEA7D19}" destId="{C0F053D5-DA08-4534-AFFA-C2CF059EACBC}" srcOrd="1" destOrd="0" parTransId="{E952B872-8090-43A7-95DD-CAE97E5AFEFD}" sibTransId="{28A23ED7-C63D-4495-9DFA-6EE355D207FD}"/>
    <dgm:cxn modelId="{9EA59F4F-F080-4BBA-B0C9-496C7BD55560}" srcId="{464B2A17-AA78-4EC9-9B89-0B56A0F686C4}" destId="{C9436806-7386-4F26-903A-318FA86F9961}" srcOrd="10" destOrd="0" parTransId="{B1B262E2-F603-4E89-AB44-DB6631E345FA}" sibTransId="{5607D4EC-2471-4382-A8B2-53BA1DA0FDCF}"/>
    <dgm:cxn modelId="{2F1B7754-0999-4520-AE26-63CCF1E2BEA5}" srcId="{464B2A17-AA78-4EC9-9B89-0B56A0F686C4}" destId="{0DE849D5-B2D3-44D2-A780-72A1014511E9}" srcOrd="4" destOrd="0" parTransId="{679612FC-7978-44F9-98CC-E9D62E210988}" sibTransId="{A925537E-BFA4-4C24-9FD2-FF12F2790679}"/>
    <dgm:cxn modelId="{F3044785-C3F5-42CF-AC35-C8C1C6E6D7F0}" srcId="{464B2A17-AA78-4EC9-9B89-0B56A0F686C4}" destId="{069CEF6B-7E5D-4A2E-B0F2-1D0EA044847A}" srcOrd="6" destOrd="0" parTransId="{C8D112AF-1867-443E-8F23-63A9D14524B7}" sibTransId="{329D95DA-56B5-44DB-973A-EF9C41A4D294}"/>
    <dgm:cxn modelId="{92FBCD8C-07D8-4799-8F35-D1C6CC91A25D}" srcId="{464B2A17-AA78-4EC9-9B89-0B56A0F686C4}" destId="{402219AB-8648-4BF5-BB26-D4EC2A4F1B04}" srcOrd="7" destOrd="0" parTransId="{12202C4F-8576-46E5-B543-90B8FD0F4FFB}" sibTransId="{8B9E22AE-88F1-40D6-B791-D6F52D0D463D}"/>
    <dgm:cxn modelId="{E07C3D9C-532D-466B-B5EB-67AC11651B55}" type="presOf" srcId="{464B2A17-AA78-4EC9-9B89-0B56A0F686C4}" destId="{8630EA8F-48D0-4DC0-BFFA-3FD459F1C649}" srcOrd="0" destOrd="0" presId="urn:microsoft.com/office/officeart/2005/8/layout/vList2"/>
    <dgm:cxn modelId="{169FEAA0-0204-4143-8624-CD259E7ECE2F}" srcId="{464B2A17-AA78-4EC9-9B89-0B56A0F686C4}" destId="{9F6D4DA9-09CD-47F3-880D-A410B6823D32}" srcOrd="1" destOrd="0" parTransId="{A0F77C3F-A09E-4BE4-AA6D-FE8E101EE20A}" sibTransId="{96548B17-EE41-441C-8101-007980553C96}"/>
    <dgm:cxn modelId="{3783F4AA-89E8-4DCA-8D75-E5B9248DE4F4}" type="presOf" srcId="{9C4F7608-A31F-4084-9706-1A7351F949DE}" destId="{EE1B79BE-5A0D-4BEC-A125-5E4AFDECD0F8}" srcOrd="0" destOrd="5" presId="urn:microsoft.com/office/officeart/2005/8/layout/vList2"/>
    <dgm:cxn modelId="{2F27FFB0-2E77-411B-ABF8-E819D192A3A8}" type="presOf" srcId="{402219AB-8648-4BF5-BB26-D4EC2A4F1B04}" destId="{EE1B79BE-5A0D-4BEC-A125-5E4AFDECD0F8}" srcOrd="0" destOrd="7" presId="urn:microsoft.com/office/officeart/2005/8/layout/vList2"/>
    <dgm:cxn modelId="{B4B8E1C1-BECA-46DD-B6C1-F6DB227F982F}" srcId="{464B2A17-AA78-4EC9-9B89-0B56A0F686C4}" destId="{56879320-9988-4B45-A3A1-53B157C16A47}" srcOrd="0" destOrd="0" parTransId="{9F9E9B63-DA85-4DEC-9A90-DCBF9504CEA2}" sibTransId="{117E78E0-8A6E-4F60-AD3E-C1F5955CC9C0}"/>
    <dgm:cxn modelId="{2A48ECCA-A85B-4830-BBE8-15FA0D030B72}" srcId="{46BC4574-C9EF-4223-9977-4CDD3AEA7D19}" destId="{A3686CDE-0470-4566-81D4-DDC5ACAAFF8A}" srcOrd="0" destOrd="0" parTransId="{F4CB7023-01A3-490D-8DC7-5368868CFEF5}" sibTransId="{3F5F3191-B464-4E48-852E-89D099A0772A}"/>
    <dgm:cxn modelId="{9CFC23D1-88E5-4EC4-9BE9-0288C7CAB035}" type="presOf" srcId="{46BC4574-C9EF-4223-9977-4CDD3AEA7D19}" destId="{FD35B73E-1BFC-43F3-BB19-2B24DF671A7B}" srcOrd="0" destOrd="0" presId="urn:microsoft.com/office/officeart/2005/8/layout/vList2"/>
    <dgm:cxn modelId="{7F0428D2-2374-4DE5-B058-76F66D693C40}" type="presOf" srcId="{0DE849D5-B2D3-44D2-A780-72A1014511E9}" destId="{EE1B79BE-5A0D-4BEC-A125-5E4AFDECD0F8}" srcOrd="0" destOrd="4" presId="urn:microsoft.com/office/officeart/2005/8/layout/vList2"/>
    <dgm:cxn modelId="{3AD04CE6-CC5A-499F-B5AE-03571058CD2F}" type="presOf" srcId="{069CEF6B-7E5D-4A2E-B0F2-1D0EA044847A}" destId="{EE1B79BE-5A0D-4BEC-A125-5E4AFDECD0F8}" srcOrd="0" destOrd="6" presId="urn:microsoft.com/office/officeart/2005/8/layout/vList2"/>
    <dgm:cxn modelId="{8B338FE8-52B4-4D43-8211-52AFEE8F75F6}" type="presOf" srcId="{9F6D4DA9-09CD-47F3-880D-A410B6823D32}" destId="{EE1B79BE-5A0D-4BEC-A125-5E4AFDECD0F8}" srcOrd="0" destOrd="1" presId="urn:microsoft.com/office/officeart/2005/8/layout/vList2"/>
    <dgm:cxn modelId="{1FCBDCEE-9259-4B4F-B061-70E3730EFBB5}" type="presOf" srcId="{C0F053D5-DA08-4534-AFFA-C2CF059EACBC}" destId="{DA813797-EA09-4DE2-A2A8-CC2A6413564D}" srcOrd="0" destOrd="0" presId="urn:microsoft.com/office/officeart/2005/8/layout/vList2"/>
    <dgm:cxn modelId="{7AC502FE-4151-487A-AD2F-E2078AB678CE}" type="presParOf" srcId="{FD35B73E-1BFC-43F3-BB19-2B24DF671A7B}" destId="{FD9627A9-D8B7-4002-9932-AA53E9C2A8DA}" srcOrd="0" destOrd="0" presId="urn:microsoft.com/office/officeart/2005/8/layout/vList2"/>
    <dgm:cxn modelId="{36642B61-99B7-4E65-8B78-D085BB374843}" type="presParOf" srcId="{FD35B73E-1BFC-43F3-BB19-2B24DF671A7B}" destId="{ED78D0F2-CAAD-4A27-91E9-166036E5EA65}" srcOrd="1" destOrd="0" presId="urn:microsoft.com/office/officeart/2005/8/layout/vList2"/>
    <dgm:cxn modelId="{194A8A86-B77D-4DBB-9E95-D5788ECDC3B7}" type="presParOf" srcId="{FD35B73E-1BFC-43F3-BB19-2B24DF671A7B}" destId="{DA813797-EA09-4DE2-A2A8-CC2A6413564D}" srcOrd="2" destOrd="0" presId="urn:microsoft.com/office/officeart/2005/8/layout/vList2"/>
    <dgm:cxn modelId="{49E87200-A40F-4087-A989-42D6959230E1}" type="presParOf" srcId="{FD35B73E-1BFC-43F3-BB19-2B24DF671A7B}" destId="{012B82AB-3297-4044-88E3-AA0D6F8A2F57}" srcOrd="3" destOrd="0" presId="urn:microsoft.com/office/officeart/2005/8/layout/vList2"/>
    <dgm:cxn modelId="{4223D115-F3D1-4E75-8721-4D91067A58DC}" type="presParOf" srcId="{FD35B73E-1BFC-43F3-BB19-2B24DF671A7B}" destId="{8630EA8F-48D0-4DC0-BFFA-3FD459F1C649}" srcOrd="4" destOrd="0" presId="urn:microsoft.com/office/officeart/2005/8/layout/vList2"/>
    <dgm:cxn modelId="{95054273-1611-4712-95FC-1E21A30083A6}" type="presParOf" srcId="{FD35B73E-1BFC-43F3-BB19-2B24DF671A7B}" destId="{EE1B79BE-5A0D-4BEC-A125-5E4AFDECD0F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759A1E-B81D-4AA1-906E-DC7FAA7AAA82}" type="doc">
      <dgm:prSet loTypeId="urn:microsoft.com/office/officeart/2018/2/layout/IconLabelList" loCatId="icon" qsTypeId="urn:microsoft.com/office/officeart/2005/8/quickstyle/simple1" qsCatId="simple" csTypeId="urn:microsoft.com/office/officeart/2005/8/colors/accent4_2" csCatId="accent4" phldr="1"/>
      <dgm:spPr/>
      <dgm:t>
        <a:bodyPr/>
        <a:lstStyle/>
        <a:p>
          <a:endParaRPr lang="en-US"/>
        </a:p>
      </dgm:t>
    </dgm:pt>
    <dgm:pt modelId="{EBF9D78F-62F1-45C8-A919-C51AA0A7C705}">
      <dgm:prSet/>
      <dgm:spPr/>
      <dgm:t>
        <a:bodyPr/>
        <a:lstStyle/>
        <a:p>
          <a:pPr>
            <a:lnSpc>
              <a:spcPct val="100000"/>
            </a:lnSpc>
          </a:pPr>
          <a:r>
            <a:rPr lang="en-IN"/>
            <a:t>Time</a:t>
          </a:r>
          <a:endParaRPr lang="en-US"/>
        </a:p>
      </dgm:t>
    </dgm:pt>
    <dgm:pt modelId="{BE0A47DD-A91C-48F3-A9FE-3F1BE98ABEB7}" type="parTrans" cxnId="{D5565B37-7289-474E-8C4F-DFA4A2623B0F}">
      <dgm:prSet/>
      <dgm:spPr/>
      <dgm:t>
        <a:bodyPr/>
        <a:lstStyle/>
        <a:p>
          <a:endParaRPr lang="en-US"/>
        </a:p>
      </dgm:t>
    </dgm:pt>
    <dgm:pt modelId="{A51AD4D2-7CE8-440A-AF1B-F842F28572F7}" type="sibTrans" cxnId="{D5565B37-7289-474E-8C4F-DFA4A2623B0F}">
      <dgm:prSet/>
      <dgm:spPr/>
      <dgm:t>
        <a:bodyPr/>
        <a:lstStyle/>
        <a:p>
          <a:endParaRPr lang="en-US"/>
        </a:p>
      </dgm:t>
    </dgm:pt>
    <dgm:pt modelId="{D79DB9B0-D9E4-4420-8A57-E378DEC31B4F}">
      <dgm:prSet/>
      <dgm:spPr/>
      <dgm:t>
        <a:bodyPr/>
        <a:lstStyle/>
        <a:p>
          <a:pPr>
            <a:lnSpc>
              <a:spcPct val="100000"/>
            </a:lnSpc>
          </a:pPr>
          <a:r>
            <a:rPr lang="en-IN"/>
            <a:t>Space</a:t>
          </a:r>
          <a:endParaRPr lang="en-US"/>
        </a:p>
      </dgm:t>
    </dgm:pt>
    <dgm:pt modelId="{AE1E7E39-6C03-426B-B545-E5E5743A15BA}" type="parTrans" cxnId="{4931ED5E-8E97-4765-A638-513830D8DE33}">
      <dgm:prSet/>
      <dgm:spPr/>
      <dgm:t>
        <a:bodyPr/>
        <a:lstStyle/>
        <a:p>
          <a:endParaRPr lang="en-US"/>
        </a:p>
      </dgm:t>
    </dgm:pt>
    <dgm:pt modelId="{F7830189-D58B-4333-8004-EC1DF647445F}" type="sibTrans" cxnId="{4931ED5E-8E97-4765-A638-513830D8DE33}">
      <dgm:prSet/>
      <dgm:spPr/>
      <dgm:t>
        <a:bodyPr/>
        <a:lstStyle/>
        <a:p>
          <a:endParaRPr lang="en-US"/>
        </a:p>
      </dgm:t>
    </dgm:pt>
    <dgm:pt modelId="{E3C19FB3-C213-4BBF-BD93-2B4F15B6463D}" type="pres">
      <dgm:prSet presAssocID="{9A759A1E-B81D-4AA1-906E-DC7FAA7AAA82}" presName="root" presStyleCnt="0">
        <dgm:presLayoutVars>
          <dgm:dir/>
          <dgm:resizeHandles val="exact"/>
        </dgm:presLayoutVars>
      </dgm:prSet>
      <dgm:spPr/>
    </dgm:pt>
    <dgm:pt modelId="{BC0B0E3E-114B-488D-9427-B43D455BACE5}" type="pres">
      <dgm:prSet presAssocID="{EBF9D78F-62F1-45C8-A919-C51AA0A7C705}" presName="compNode" presStyleCnt="0"/>
      <dgm:spPr/>
    </dgm:pt>
    <dgm:pt modelId="{43C542B4-74B4-42E1-8F3E-9DE2AFD91C5E}" type="pres">
      <dgm:prSet presAssocID="{EBF9D78F-62F1-45C8-A919-C51AA0A7C7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ck"/>
        </a:ext>
      </dgm:extLst>
    </dgm:pt>
    <dgm:pt modelId="{C48C6CB4-523A-4037-88B2-FC4C478286ED}" type="pres">
      <dgm:prSet presAssocID="{EBF9D78F-62F1-45C8-A919-C51AA0A7C705}" presName="spaceRect" presStyleCnt="0"/>
      <dgm:spPr/>
    </dgm:pt>
    <dgm:pt modelId="{1FF514AF-1C3C-493D-9127-80F8FA177E6F}" type="pres">
      <dgm:prSet presAssocID="{EBF9D78F-62F1-45C8-A919-C51AA0A7C705}" presName="textRect" presStyleLbl="revTx" presStyleIdx="0" presStyleCnt="2">
        <dgm:presLayoutVars>
          <dgm:chMax val="1"/>
          <dgm:chPref val="1"/>
        </dgm:presLayoutVars>
      </dgm:prSet>
      <dgm:spPr/>
    </dgm:pt>
    <dgm:pt modelId="{3D3ACB48-FAF1-405A-890E-E4C463A1555F}" type="pres">
      <dgm:prSet presAssocID="{A51AD4D2-7CE8-440A-AF1B-F842F28572F7}" presName="sibTrans" presStyleCnt="0"/>
      <dgm:spPr/>
    </dgm:pt>
    <dgm:pt modelId="{15A0BC17-B8AF-447A-8291-B0FDA37287F9}" type="pres">
      <dgm:prSet presAssocID="{D79DB9B0-D9E4-4420-8A57-E378DEC31B4F}" presName="compNode" presStyleCnt="0"/>
      <dgm:spPr/>
    </dgm:pt>
    <dgm:pt modelId="{0D436D56-A2E5-4660-B174-08E31978B774}" type="pres">
      <dgm:prSet presAssocID="{D79DB9B0-D9E4-4420-8A57-E378DEC31B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stronaut"/>
        </a:ext>
      </dgm:extLst>
    </dgm:pt>
    <dgm:pt modelId="{4768BD8D-3EF4-4C75-990A-420B1CA01BBB}" type="pres">
      <dgm:prSet presAssocID="{D79DB9B0-D9E4-4420-8A57-E378DEC31B4F}" presName="spaceRect" presStyleCnt="0"/>
      <dgm:spPr/>
    </dgm:pt>
    <dgm:pt modelId="{02D97AAD-C39B-442B-8CC1-F5821D4CB687}" type="pres">
      <dgm:prSet presAssocID="{D79DB9B0-D9E4-4420-8A57-E378DEC31B4F}" presName="textRect" presStyleLbl="revTx" presStyleIdx="1" presStyleCnt="2">
        <dgm:presLayoutVars>
          <dgm:chMax val="1"/>
          <dgm:chPref val="1"/>
        </dgm:presLayoutVars>
      </dgm:prSet>
      <dgm:spPr/>
    </dgm:pt>
  </dgm:ptLst>
  <dgm:cxnLst>
    <dgm:cxn modelId="{E742B20F-DA1D-4F0D-98C6-959AC2017455}" type="presOf" srcId="{D79DB9B0-D9E4-4420-8A57-E378DEC31B4F}" destId="{02D97AAD-C39B-442B-8CC1-F5821D4CB687}" srcOrd="0" destOrd="0" presId="urn:microsoft.com/office/officeart/2018/2/layout/IconLabelList"/>
    <dgm:cxn modelId="{ADDDD619-B4A9-4D18-89F9-626A419DF7E1}" type="presOf" srcId="{9A759A1E-B81D-4AA1-906E-DC7FAA7AAA82}" destId="{E3C19FB3-C213-4BBF-BD93-2B4F15B6463D}" srcOrd="0" destOrd="0" presId="urn:microsoft.com/office/officeart/2018/2/layout/IconLabelList"/>
    <dgm:cxn modelId="{FA82AD2F-4FF0-4D37-9A42-E718F03D8611}" type="presOf" srcId="{EBF9D78F-62F1-45C8-A919-C51AA0A7C705}" destId="{1FF514AF-1C3C-493D-9127-80F8FA177E6F}" srcOrd="0" destOrd="0" presId="urn:microsoft.com/office/officeart/2018/2/layout/IconLabelList"/>
    <dgm:cxn modelId="{D5565B37-7289-474E-8C4F-DFA4A2623B0F}" srcId="{9A759A1E-B81D-4AA1-906E-DC7FAA7AAA82}" destId="{EBF9D78F-62F1-45C8-A919-C51AA0A7C705}" srcOrd="0" destOrd="0" parTransId="{BE0A47DD-A91C-48F3-A9FE-3F1BE98ABEB7}" sibTransId="{A51AD4D2-7CE8-440A-AF1B-F842F28572F7}"/>
    <dgm:cxn modelId="{4931ED5E-8E97-4765-A638-513830D8DE33}" srcId="{9A759A1E-B81D-4AA1-906E-DC7FAA7AAA82}" destId="{D79DB9B0-D9E4-4420-8A57-E378DEC31B4F}" srcOrd="1" destOrd="0" parTransId="{AE1E7E39-6C03-426B-B545-E5E5743A15BA}" sibTransId="{F7830189-D58B-4333-8004-EC1DF647445F}"/>
    <dgm:cxn modelId="{5DB4E342-3DB6-4529-8E63-1CC4AAD95285}" type="presParOf" srcId="{E3C19FB3-C213-4BBF-BD93-2B4F15B6463D}" destId="{BC0B0E3E-114B-488D-9427-B43D455BACE5}" srcOrd="0" destOrd="0" presId="urn:microsoft.com/office/officeart/2018/2/layout/IconLabelList"/>
    <dgm:cxn modelId="{80063EAE-5C1C-4173-A0A0-66E12A321111}" type="presParOf" srcId="{BC0B0E3E-114B-488D-9427-B43D455BACE5}" destId="{43C542B4-74B4-42E1-8F3E-9DE2AFD91C5E}" srcOrd="0" destOrd="0" presId="urn:microsoft.com/office/officeart/2018/2/layout/IconLabelList"/>
    <dgm:cxn modelId="{069A22D3-0712-4E21-A7B6-085CC47DBA6F}" type="presParOf" srcId="{BC0B0E3E-114B-488D-9427-B43D455BACE5}" destId="{C48C6CB4-523A-4037-88B2-FC4C478286ED}" srcOrd="1" destOrd="0" presId="urn:microsoft.com/office/officeart/2018/2/layout/IconLabelList"/>
    <dgm:cxn modelId="{2DEC71B1-0480-427E-AAD3-EB7B3FAC5023}" type="presParOf" srcId="{BC0B0E3E-114B-488D-9427-B43D455BACE5}" destId="{1FF514AF-1C3C-493D-9127-80F8FA177E6F}" srcOrd="2" destOrd="0" presId="urn:microsoft.com/office/officeart/2018/2/layout/IconLabelList"/>
    <dgm:cxn modelId="{A40A0E53-B2C8-4739-AD87-FB26C0EFCC58}" type="presParOf" srcId="{E3C19FB3-C213-4BBF-BD93-2B4F15B6463D}" destId="{3D3ACB48-FAF1-405A-890E-E4C463A1555F}" srcOrd="1" destOrd="0" presId="urn:microsoft.com/office/officeart/2018/2/layout/IconLabelList"/>
    <dgm:cxn modelId="{5CAFA945-63F3-4DA3-A9E0-672FE9FE0C77}" type="presParOf" srcId="{E3C19FB3-C213-4BBF-BD93-2B4F15B6463D}" destId="{15A0BC17-B8AF-447A-8291-B0FDA37287F9}" srcOrd="2" destOrd="0" presId="urn:microsoft.com/office/officeart/2018/2/layout/IconLabelList"/>
    <dgm:cxn modelId="{2FDA594F-877F-4445-9121-FEDE22C5792A}" type="presParOf" srcId="{15A0BC17-B8AF-447A-8291-B0FDA37287F9}" destId="{0D436D56-A2E5-4660-B174-08E31978B774}" srcOrd="0" destOrd="0" presId="urn:microsoft.com/office/officeart/2018/2/layout/IconLabelList"/>
    <dgm:cxn modelId="{E0E3D7F0-3AAC-4248-9F77-D6189EC293B4}" type="presParOf" srcId="{15A0BC17-B8AF-447A-8291-B0FDA37287F9}" destId="{4768BD8D-3EF4-4C75-990A-420B1CA01BBB}" srcOrd="1" destOrd="0" presId="urn:microsoft.com/office/officeart/2018/2/layout/IconLabelList"/>
    <dgm:cxn modelId="{95421AC2-D2A7-4BC5-8AF5-E602E7A322CB}" type="presParOf" srcId="{15A0BC17-B8AF-447A-8291-B0FDA37287F9}" destId="{02D97AAD-C39B-442B-8CC1-F5821D4CB68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8C8A52-6431-4BFF-BB1F-AF45D4B6DD5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775A8A-3027-4C17-88AC-E307F0B622D2}">
      <dgm:prSet/>
      <dgm:spPr/>
      <dgm:t>
        <a:bodyPr/>
        <a:lstStyle/>
        <a:p>
          <a:pPr>
            <a:lnSpc>
              <a:spcPct val="100000"/>
            </a:lnSpc>
          </a:pPr>
          <a:r>
            <a:rPr lang="en-IN"/>
            <a:t>Focus on loops</a:t>
          </a:r>
          <a:endParaRPr lang="en-US"/>
        </a:p>
      </dgm:t>
    </dgm:pt>
    <dgm:pt modelId="{E2F1093E-B9C5-455A-881E-2B619E42EEE9}" type="parTrans" cxnId="{BFEB2434-BE43-4C63-90E4-6E266D46266F}">
      <dgm:prSet/>
      <dgm:spPr/>
      <dgm:t>
        <a:bodyPr/>
        <a:lstStyle/>
        <a:p>
          <a:endParaRPr lang="en-US"/>
        </a:p>
      </dgm:t>
    </dgm:pt>
    <dgm:pt modelId="{3265E692-F23A-4908-9459-23B6962D69E7}" type="sibTrans" cxnId="{BFEB2434-BE43-4C63-90E4-6E266D46266F}">
      <dgm:prSet/>
      <dgm:spPr/>
      <dgm:t>
        <a:bodyPr/>
        <a:lstStyle/>
        <a:p>
          <a:endParaRPr lang="en-US"/>
        </a:p>
      </dgm:t>
    </dgm:pt>
    <dgm:pt modelId="{0BF0AC1B-8023-48CD-A65A-AFD840992195}">
      <dgm:prSet/>
      <dgm:spPr/>
      <dgm:t>
        <a:bodyPr/>
        <a:lstStyle/>
        <a:p>
          <a:pPr>
            <a:lnSpc>
              <a:spcPct val="100000"/>
            </a:lnSpc>
          </a:pPr>
          <a:r>
            <a:rPr lang="en-IN" dirty="0"/>
            <a:t>Focus on proof first then examples</a:t>
          </a:r>
          <a:endParaRPr lang="en-US" dirty="0"/>
        </a:p>
      </dgm:t>
    </dgm:pt>
    <dgm:pt modelId="{F4C622E0-40B9-41A8-BFCD-AC85F8881170}" type="parTrans" cxnId="{832CEB0E-D915-4B76-91A9-E10811D0BB96}">
      <dgm:prSet/>
      <dgm:spPr/>
      <dgm:t>
        <a:bodyPr/>
        <a:lstStyle/>
        <a:p>
          <a:endParaRPr lang="en-US"/>
        </a:p>
      </dgm:t>
    </dgm:pt>
    <dgm:pt modelId="{29D8F8CA-6D15-4807-871F-977C7B6443B0}" type="sibTrans" cxnId="{832CEB0E-D915-4B76-91A9-E10811D0BB96}">
      <dgm:prSet/>
      <dgm:spPr/>
      <dgm:t>
        <a:bodyPr/>
        <a:lstStyle/>
        <a:p>
          <a:endParaRPr lang="en-US"/>
        </a:p>
      </dgm:t>
    </dgm:pt>
    <dgm:pt modelId="{FD2EEEA1-0266-4319-B250-00556C230A4B}">
      <dgm:prSet/>
      <dgm:spPr/>
      <dgm:t>
        <a:bodyPr/>
        <a:lstStyle/>
        <a:p>
          <a:pPr>
            <a:lnSpc>
              <a:spcPct val="100000"/>
            </a:lnSpc>
          </a:pPr>
          <a:r>
            <a:rPr lang="en-IN"/>
            <a:t>Difficult simplification -&gt; Take large conditions</a:t>
          </a:r>
          <a:endParaRPr lang="en-US"/>
        </a:p>
      </dgm:t>
    </dgm:pt>
    <dgm:pt modelId="{67C7F561-84DC-4B0B-B316-01DEA63655A8}" type="parTrans" cxnId="{6809C084-B891-4261-9C97-2398A04140CF}">
      <dgm:prSet/>
      <dgm:spPr/>
      <dgm:t>
        <a:bodyPr/>
        <a:lstStyle/>
        <a:p>
          <a:endParaRPr lang="en-US"/>
        </a:p>
      </dgm:t>
    </dgm:pt>
    <dgm:pt modelId="{970FE81D-FA9B-496F-8DDE-24D9667E4DC2}" type="sibTrans" cxnId="{6809C084-B891-4261-9C97-2398A04140CF}">
      <dgm:prSet/>
      <dgm:spPr/>
      <dgm:t>
        <a:bodyPr/>
        <a:lstStyle/>
        <a:p>
          <a:endParaRPr lang="en-US"/>
        </a:p>
      </dgm:t>
    </dgm:pt>
    <dgm:pt modelId="{7687054C-8F00-4408-A441-02817A56EC36}" type="pres">
      <dgm:prSet presAssocID="{148C8A52-6431-4BFF-BB1F-AF45D4B6DD52}" presName="root" presStyleCnt="0">
        <dgm:presLayoutVars>
          <dgm:dir/>
          <dgm:resizeHandles val="exact"/>
        </dgm:presLayoutVars>
      </dgm:prSet>
      <dgm:spPr/>
    </dgm:pt>
    <dgm:pt modelId="{5F77991B-C991-432D-B3C7-80B6CCC27773}" type="pres">
      <dgm:prSet presAssocID="{CF775A8A-3027-4C17-88AC-E307F0B622D2}" presName="compNode" presStyleCnt="0"/>
      <dgm:spPr/>
    </dgm:pt>
    <dgm:pt modelId="{4C0018B8-F841-4E74-BDF2-31485D0A2449}" type="pres">
      <dgm:prSet presAssocID="{CF775A8A-3027-4C17-88AC-E307F0B622D2}" presName="bgRect" presStyleLbl="bgShp" presStyleIdx="0" presStyleCnt="3"/>
      <dgm:spPr/>
    </dgm:pt>
    <dgm:pt modelId="{BE7710B9-F7AC-4D32-8CCD-257936AF6BD8}" type="pres">
      <dgm:prSet presAssocID="{CF775A8A-3027-4C17-88AC-E307F0B622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3B3CE9B7-7C8B-4E85-9B2A-EE966A0CC96B}" type="pres">
      <dgm:prSet presAssocID="{CF775A8A-3027-4C17-88AC-E307F0B622D2}" presName="spaceRect" presStyleCnt="0"/>
      <dgm:spPr/>
    </dgm:pt>
    <dgm:pt modelId="{0366AE51-D3B1-4E38-802A-D7B7BA79B445}" type="pres">
      <dgm:prSet presAssocID="{CF775A8A-3027-4C17-88AC-E307F0B622D2}" presName="parTx" presStyleLbl="revTx" presStyleIdx="0" presStyleCnt="3">
        <dgm:presLayoutVars>
          <dgm:chMax val="0"/>
          <dgm:chPref val="0"/>
        </dgm:presLayoutVars>
      </dgm:prSet>
      <dgm:spPr/>
    </dgm:pt>
    <dgm:pt modelId="{0B6BE99D-AE36-41D6-A560-38F506CF9E4A}" type="pres">
      <dgm:prSet presAssocID="{3265E692-F23A-4908-9459-23B6962D69E7}" presName="sibTrans" presStyleCnt="0"/>
      <dgm:spPr/>
    </dgm:pt>
    <dgm:pt modelId="{749996AC-DCEF-4AB2-BB21-1940346FAC44}" type="pres">
      <dgm:prSet presAssocID="{0BF0AC1B-8023-48CD-A65A-AFD840992195}" presName="compNode" presStyleCnt="0"/>
      <dgm:spPr/>
    </dgm:pt>
    <dgm:pt modelId="{72569747-0D9D-4BF8-BDF7-CBF759E08870}" type="pres">
      <dgm:prSet presAssocID="{0BF0AC1B-8023-48CD-A65A-AFD840992195}" presName="bgRect" presStyleLbl="bgShp" presStyleIdx="1" presStyleCnt="3"/>
      <dgm:spPr/>
    </dgm:pt>
    <dgm:pt modelId="{4A927826-A057-4269-8CB8-89C506016F5D}" type="pres">
      <dgm:prSet presAssocID="{0BF0AC1B-8023-48CD-A65A-AFD8409921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20AF2062-D713-47F6-99DF-E46E5CA21584}" type="pres">
      <dgm:prSet presAssocID="{0BF0AC1B-8023-48CD-A65A-AFD840992195}" presName="spaceRect" presStyleCnt="0"/>
      <dgm:spPr/>
    </dgm:pt>
    <dgm:pt modelId="{BFB6103D-47FF-4D80-9095-575DCED6D115}" type="pres">
      <dgm:prSet presAssocID="{0BF0AC1B-8023-48CD-A65A-AFD840992195}" presName="parTx" presStyleLbl="revTx" presStyleIdx="1" presStyleCnt="3">
        <dgm:presLayoutVars>
          <dgm:chMax val="0"/>
          <dgm:chPref val="0"/>
        </dgm:presLayoutVars>
      </dgm:prSet>
      <dgm:spPr/>
    </dgm:pt>
    <dgm:pt modelId="{EF9A9CB6-A6F6-44B7-A11F-F110FF82A877}" type="pres">
      <dgm:prSet presAssocID="{29D8F8CA-6D15-4807-871F-977C7B6443B0}" presName="sibTrans" presStyleCnt="0"/>
      <dgm:spPr/>
    </dgm:pt>
    <dgm:pt modelId="{99EDE6D1-4FD1-421A-B250-81974F497C09}" type="pres">
      <dgm:prSet presAssocID="{FD2EEEA1-0266-4319-B250-00556C230A4B}" presName="compNode" presStyleCnt="0"/>
      <dgm:spPr/>
    </dgm:pt>
    <dgm:pt modelId="{3A4BCBDC-B615-4B92-A6BF-CC545AE2C728}" type="pres">
      <dgm:prSet presAssocID="{FD2EEEA1-0266-4319-B250-00556C230A4B}" presName="bgRect" presStyleLbl="bgShp" presStyleIdx="2" presStyleCnt="3"/>
      <dgm:spPr/>
    </dgm:pt>
    <dgm:pt modelId="{F7E1CB8D-68BE-4A96-8124-9B2A1B0D19B2}" type="pres">
      <dgm:prSet presAssocID="{FD2EEEA1-0266-4319-B250-00556C230A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027FA7D1-C8DB-446C-970F-B92483E8DDB6}" type="pres">
      <dgm:prSet presAssocID="{FD2EEEA1-0266-4319-B250-00556C230A4B}" presName="spaceRect" presStyleCnt="0"/>
      <dgm:spPr/>
    </dgm:pt>
    <dgm:pt modelId="{34F0A826-C17C-4F41-8EB4-019D4DB116A2}" type="pres">
      <dgm:prSet presAssocID="{FD2EEEA1-0266-4319-B250-00556C230A4B}" presName="parTx" presStyleLbl="revTx" presStyleIdx="2" presStyleCnt="3">
        <dgm:presLayoutVars>
          <dgm:chMax val="0"/>
          <dgm:chPref val="0"/>
        </dgm:presLayoutVars>
      </dgm:prSet>
      <dgm:spPr/>
    </dgm:pt>
  </dgm:ptLst>
  <dgm:cxnLst>
    <dgm:cxn modelId="{533EA70C-2DDB-448B-800B-8E9E34E4EFE9}" type="presOf" srcId="{0BF0AC1B-8023-48CD-A65A-AFD840992195}" destId="{BFB6103D-47FF-4D80-9095-575DCED6D115}" srcOrd="0" destOrd="0" presId="urn:microsoft.com/office/officeart/2018/2/layout/IconVerticalSolidList"/>
    <dgm:cxn modelId="{832CEB0E-D915-4B76-91A9-E10811D0BB96}" srcId="{148C8A52-6431-4BFF-BB1F-AF45D4B6DD52}" destId="{0BF0AC1B-8023-48CD-A65A-AFD840992195}" srcOrd="1" destOrd="0" parTransId="{F4C622E0-40B9-41A8-BFCD-AC85F8881170}" sibTransId="{29D8F8CA-6D15-4807-871F-977C7B6443B0}"/>
    <dgm:cxn modelId="{BFEB2434-BE43-4C63-90E4-6E266D46266F}" srcId="{148C8A52-6431-4BFF-BB1F-AF45D4B6DD52}" destId="{CF775A8A-3027-4C17-88AC-E307F0B622D2}" srcOrd="0" destOrd="0" parTransId="{E2F1093E-B9C5-455A-881E-2B619E42EEE9}" sibTransId="{3265E692-F23A-4908-9459-23B6962D69E7}"/>
    <dgm:cxn modelId="{6A2FF15B-C35B-427E-9C90-629F9EED0E29}" type="presOf" srcId="{CF775A8A-3027-4C17-88AC-E307F0B622D2}" destId="{0366AE51-D3B1-4E38-802A-D7B7BA79B445}" srcOrd="0" destOrd="0" presId="urn:microsoft.com/office/officeart/2018/2/layout/IconVerticalSolidList"/>
    <dgm:cxn modelId="{6809C084-B891-4261-9C97-2398A04140CF}" srcId="{148C8A52-6431-4BFF-BB1F-AF45D4B6DD52}" destId="{FD2EEEA1-0266-4319-B250-00556C230A4B}" srcOrd="2" destOrd="0" parTransId="{67C7F561-84DC-4B0B-B316-01DEA63655A8}" sibTransId="{970FE81D-FA9B-496F-8DDE-24D9667E4DC2}"/>
    <dgm:cxn modelId="{B4B2E689-3A48-4FD7-9D78-A25F500E51A9}" type="presOf" srcId="{FD2EEEA1-0266-4319-B250-00556C230A4B}" destId="{34F0A826-C17C-4F41-8EB4-019D4DB116A2}" srcOrd="0" destOrd="0" presId="urn:microsoft.com/office/officeart/2018/2/layout/IconVerticalSolidList"/>
    <dgm:cxn modelId="{88F31DC6-1953-44DC-B245-DA8F24B3B1A9}" type="presOf" srcId="{148C8A52-6431-4BFF-BB1F-AF45D4B6DD52}" destId="{7687054C-8F00-4408-A441-02817A56EC36}" srcOrd="0" destOrd="0" presId="urn:microsoft.com/office/officeart/2018/2/layout/IconVerticalSolidList"/>
    <dgm:cxn modelId="{0BBFDD30-E570-4D1F-9BC5-89424A3D45A6}" type="presParOf" srcId="{7687054C-8F00-4408-A441-02817A56EC36}" destId="{5F77991B-C991-432D-B3C7-80B6CCC27773}" srcOrd="0" destOrd="0" presId="urn:microsoft.com/office/officeart/2018/2/layout/IconVerticalSolidList"/>
    <dgm:cxn modelId="{B358614B-2255-4825-B620-09CBB0797918}" type="presParOf" srcId="{5F77991B-C991-432D-B3C7-80B6CCC27773}" destId="{4C0018B8-F841-4E74-BDF2-31485D0A2449}" srcOrd="0" destOrd="0" presId="urn:microsoft.com/office/officeart/2018/2/layout/IconVerticalSolidList"/>
    <dgm:cxn modelId="{9365DC9D-C9BA-47A9-AD9A-59554A97A9B8}" type="presParOf" srcId="{5F77991B-C991-432D-B3C7-80B6CCC27773}" destId="{BE7710B9-F7AC-4D32-8CCD-257936AF6BD8}" srcOrd="1" destOrd="0" presId="urn:microsoft.com/office/officeart/2018/2/layout/IconVerticalSolidList"/>
    <dgm:cxn modelId="{F527862C-8902-4A8C-9A02-DC6B34B839D3}" type="presParOf" srcId="{5F77991B-C991-432D-B3C7-80B6CCC27773}" destId="{3B3CE9B7-7C8B-4E85-9B2A-EE966A0CC96B}" srcOrd="2" destOrd="0" presId="urn:microsoft.com/office/officeart/2018/2/layout/IconVerticalSolidList"/>
    <dgm:cxn modelId="{F2BD3549-5C03-49B3-BA41-45065F3A37C8}" type="presParOf" srcId="{5F77991B-C991-432D-B3C7-80B6CCC27773}" destId="{0366AE51-D3B1-4E38-802A-D7B7BA79B445}" srcOrd="3" destOrd="0" presId="urn:microsoft.com/office/officeart/2018/2/layout/IconVerticalSolidList"/>
    <dgm:cxn modelId="{01BFF1EE-3DA8-4A22-8560-21B46A0E3D7B}" type="presParOf" srcId="{7687054C-8F00-4408-A441-02817A56EC36}" destId="{0B6BE99D-AE36-41D6-A560-38F506CF9E4A}" srcOrd="1" destOrd="0" presId="urn:microsoft.com/office/officeart/2018/2/layout/IconVerticalSolidList"/>
    <dgm:cxn modelId="{CB552DA4-5C30-43FB-A5A9-3071B3738709}" type="presParOf" srcId="{7687054C-8F00-4408-A441-02817A56EC36}" destId="{749996AC-DCEF-4AB2-BB21-1940346FAC44}" srcOrd="2" destOrd="0" presId="urn:microsoft.com/office/officeart/2018/2/layout/IconVerticalSolidList"/>
    <dgm:cxn modelId="{60924068-B5FF-4E6F-A1AD-09DB4EC56B6E}" type="presParOf" srcId="{749996AC-DCEF-4AB2-BB21-1940346FAC44}" destId="{72569747-0D9D-4BF8-BDF7-CBF759E08870}" srcOrd="0" destOrd="0" presId="urn:microsoft.com/office/officeart/2018/2/layout/IconVerticalSolidList"/>
    <dgm:cxn modelId="{80E0CDB6-A01E-4339-A9CC-54802BF17B04}" type="presParOf" srcId="{749996AC-DCEF-4AB2-BB21-1940346FAC44}" destId="{4A927826-A057-4269-8CB8-89C506016F5D}" srcOrd="1" destOrd="0" presId="urn:microsoft.com/office/officeart/2018/2/layout/IconVerticalSolidList"/>
    <dgm:cxn modelId="{06C5BA6E-6A4A-43C0-B7AF-6BCF5B529E13}" type="presParOf" srcId="{749996AC-DCEF-4AB2-BB21-1940346FAC44}" destId="{20AF2062-D713-47F6-99DF-E46E5CA21584}" srcOrd="2" destOrd="0" presId="urn:microsoft.com/office/officeart/2018/2/layout/IconVerticalSolidList"/>
    <dgm:cxn modelId="{0E195DEE-6632-4DD8-937C-1259B5834C62}" type="presParOf" srcId="{749996AC-DCEF-4AB2-BB21-1940346FAC44}" destId="{BFB6103D-47FF-4D80-9095-575DCED6D115}" srcOrd="3" destOrd="0" presId="urn:microsoft.com/office/officeart/2018/2/layout/IconVerticalSolidList"/>
    <dgm:cxn modelId="{72251CE1-1C3B-4BBC-8453-17BA5235D946}" type="presParOf" srcId="{7687054C-8F00-4408-A441-02817A56EC36}" destId="{EF9A9CB6-A6F6-44B7-A11F-F110FF82A877}" srcOrd="3" destOrd="0" presId="urn:microsoft.com/office/officeart/2018/2/layout/IconVerticalSolidList"/>
    <dgm:cxn modelId="{6CC9F1D7-7333-480B-984D-C00F0D1D4A80}" type="presParOf" srcId="{7687054C-8F00-4408-A441-02817A56EC36}" destId="{99EDE6D1-4FD1-421A-B250-81974F497C09}" srcOrd="4" destOrd="0" presId="urn:microsoft.com/office/officeart/2018/2/layout/IconVerticalSolidList"/>
    <dgm:cxn modelId="{CBEE6AA1-44C5-41D4-A13E-3A7C231E2D25}" type="presParOf" srcId="{99EDE6D1-4FD1-421A-B250-81974F497C09}" destId="{3A4BCBDC-B615-4B92-A6BF-CC545AE2C728}" srcOrd="0" destOrd="0" presId="urn:microsoft.com/office/officeart/2018/2/layout/IconVerticalSolidList"/>
    <dgm:cxn modelId="{F9775142-3DA0-4337-BA68-015B2005A986}" type="presParOf" srcId="{99EDE6D1-4FD1-421A-B250-81974F497C09}" destId="{F7E1CB8D-68BE-4A96-8124-9B2A1B0D19B2}" srcOrd="1" destOrd="0" presId="urn:microsoft.com/office/officeart/2018/2/layout/IconVerticalSolidList"/>
    <dgm:cxn modelId="{5B84CBAF-C981-4077-AA47-3BAB62D648B4}" type="presParOf" srcId="{99EDE6D1-4FD1-421A-B250-81974F497C09}" destId="{027FA7D1-C8DB-446C-970F-B92483E8DDB6}" srcOrd="2" destOrd="0" presId="urn:microsoft.com/office/officeart/2018/2/layout/IconVerticalSolidList"/>
    <dgm:cxn modelId="{EF3A7A4E-4155-42CB-9E7D-8E288A4065BA}" type="presParOf" srcId="{99EDE6D1-4FD1-421A-B250-81974F497C09}" destId="{34F0A826-C17C-4F41-8EB4-019D4DB116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82022D-960B-420B-B2FE-0C018AB978F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B00DDA3-8080-43FB-B84E-CB1F0003F26D}">
      <dgm:prSet/>
      <dgm:spPr/>
      <dgm:t>
        <a:bodyPr/>
        <a:lstStyle/>
        <a:p>
          <a:r>
            <a:rPr lang="en-IN"/>
            <a:t>Bublesort</a:t>
          </a:r>
          <a:endParaRPr lang="en-US"/>
        </a:p>
      </dgm:t>
    </dgm:pt>
    <dgm:pt modelId="{FAA9BBA8-0BB2-4982-A99D-1424045C1B84}" type="parTrans" cxnId="{6CDD80B5-FD33-472D-93EC-F9CAF7CC4A4C}">
      <dgm:prSet/>
      <dgm:spPr/>
      <dgm:t>
        <a:bodyPr/>
        <a:lstStyle/>
        <a:p>
          <a:endParaRPr lang="en-US"/>
        </a:p>
      </dgm:t>
    </dgm:pt>
    <dgm:pt modelId="{8B1C2DEC-8838-4DDC-ADBE-08C34E495BC5}" type="sibTrans" cxnId="{6CDD80B5-FD33-472D-93EC-F9CAF7CC4A4C}">
      <dgm:prSet/>
      <dgm:spPr/>
      <dgm:t>
        <a:bodyPr/>
        <a:lstStyle/>
        <a:p>
          <a:endParaRPr lang="en-US"/>
        </a:p>
      </dgm:t>
    </dgm:pt>
    <dgm:pt modelId="{ABB9C2C0-F9D6-42F5-9242-7F6CEE27005B}">
      <dgm:prSet/>
      <dgm:spPr/>
      <dgm:t>
        <a:bodyPr/>
        <a:lstStyle/>
        <a:p>
          <a:r>
            <a:rPr lang="en-IN"/>
            <a:t>Binary Search</a:t>
          </a:r>
          <a:endParaRPr lang="en-US"/>
        </a:p>
      </dgm:t>
    </dgm:pt>
    <dgm:pt modelId="{B47CDAA8-DA4D-4327-A3C8-EF12BA10C470}" type="parTrans" cxnId="{326CA6D7-9A6E-41D3-997A-2A1FD094AB7A}">
      <dgm:prSet/>
      <dgm:spPr/>
      <dgm:t>
        <a:bodyPr/>
        <a:lstStyle/>
        <a:p>
          <a:endParaRPr lang="en-US"/>
        </a:p>
      </dgm:t>
    </dgm:pt>
    <dgm:pt modelId="{55286FA3-28D6-4FB8-A65E-7BA74F78BB7E}" type="sibTrans" cxnId="{326CA6D7-9A6E-41D3-997A-2A1FD094AB7A}">
      <dgm:prSet/>
      <dgm:spPr/>
      <dgm:t>
        <a:bodyPr/>
        <a:lstStyle/>
        <a:p>
          <a:endParaRPr lang="en-US"/>
        </a:p>
      </dgm:t>
    </dgm:pt>
    <dgm:pt modelId="{6AED458C-18A0-4EFD-B055-BB4F8BAD48FD}">
      <dgm:prSet/>
      <dgm:spPr/>
      <dgm:t>
        <a:bodyPr/>
        <a:lstStyle/>
        <a:p>
          <a:r>
            <a:rPr lang="en-IN"/>
            <a:t>Linear Search</a:t>
          </a:r>
          <a:endParaRPr lang="en-US"/>
        </a:p>
      </dgm:t>
    </dgm:pt>
    <dgm:pt modelId="{1DDC62D4-AF53-40E6-8EB4-18AC90D1624B}" type="parTrans" cxnId="{20416CE4-1F0F-428E-93F3-F57EA8174D96}">
      <dgm:prSet/>
      <dgm:spPr/>
      <dgm:t>
        <a:bodyPr/>
        <a:lstStyle/>
        <a:p>
          <a:endParaRPr lang="en-US"/>
        </a:p>
      </dgm:t>
    </dgm:pt>
    <dgm:pt modelId="{E83319D7-92A2-4104-A92E-9549626E77B6}" type="sibTrans" cxnId="{20416CE4-1F0F-428E-93F3-F57EA8174D96}">
      <dgm:prSet/>
      <dgm:spPr/>
      <dgm:t>
        <a:bodyPr/>
        <a:lstStyle/>
        <a:p>
          <a:endParaRPr lang="en-US"/>
        </a:p>
      </dgm:t>
    </dgm:pt>
    <dgm:pt modelId="{835D3EDF-C1B7-4DBF-BAEE-4FA743645537}" type="pres">
      <dgm:prSet presAssocID="{D282022D-960B-420B-B2FE-0C018AB978F5}" presName="linear" presStyleCnt="0">
        <dgm:presLayoutVars>
          <dgm:dir/>
          <dgm:animLvl val="lvl"/>
          <dgm:resizeHandles val="exact"/>
        </dgm:presLayoutVars>
      </dgm:prSet>
      <dgm:spPr/>
    </dgm:pt>
    <dgm:pt modelId="{4BC989C5-2DD5-49DF-8A1E-10F364C4B0F1}" type="pres">
      <dgm:prSet presAssocID="{FB00DDA3-8080-43FB-B84E-CB1F0003F26D}" presName="parentLin" presStyleCnt="0"/>
      <dgm:spPr/>
    </dgm:pt>
    <dgm:pt modelId="{B5AB1751-DBE2-4D02-B25F-4B7F1B3ADB47}" type="pres">
      <dgm:prSet presAssocID="{FB00DDA3-8080-43FB-B84E-CB1F0003F26D}" presName="parentLeftMargin" presStyleLbl="node1" presStyleIdx="0" presStyleCnt="3"/>
      <dgm:spPr/>
    </dgm:pt>
    <dgm:pt modelId="{4DE320C4-C4BF-4C37-A800-90D062F6E3E3}" type="pres">
      <dgm:prSet presAssocID="{FB00DDA3-8080-43FB-B84E-CB1F0003F26D}" presName="parentText" presStyleLbl="node1" presStyleIdx="0" presStyleCnt="3">
        <dgm:presLayoutVars>
          <dgm:chMax val="0"/>
          <dgm:bulletEnabled val="1"/>
        </dgm:presLayoutVars>
      </dgm:prSet>
      <dgm:spPr/>
    </dgm:pt>
    <dgm:pt modelId="{760B855E-4DFF-4F1E-A20D-296845C926B3}" type="pres">
      <dgm:prSet presAssocID="{FB00DDA3-8080-43FB-B84E-CB1F0003F26D}" presName="negativeSpace" presStyleCnt="0"/>
      <dgm:spPr/>
    </dgm:pt>
    <dgm:pt modelId="{03199363-4594-422A-AFD9-6332C4AE1112}" type="pres">
      <dgm:prSet presAssocID="{FB00DDA3-8080-43FB-B84E-CB1F0003F26D}" presName="childText" presStyleLbl="conFgAcc1" presStyleIdx="0" presStyleCnt="3">
        <dgm:presLayoutVars>
          <dgm:bulletEnabled val="1"/>
        </dgm:presLayoutVars>
      </dgm:prSet>
      <dgm:spPr/>
    </dgm:pt>
    <dgm:pt modelId="{C688FC03-4EE8-4485-B98E-3C4871DEFC21}" type="pres">
      <dgm:prSet presAssocID="{8B1C2DEC-8838-4DDC-ADBE-08C34E495BC5}" presName="spaceBetweenRectangles" presStyleCnt="0"/>
      <dgm:spPr/>
    </dgm:pt>
    <dgm:pt modelId="{7A7E4A4B-5E65-4C01-B07F-BD33D05DE642}" type="pres">
      <dgm:prSet presAssocID="{ABB9C2C0-F9D6-42F5-9242-7F6CEE27005B}" presName="parentLin" presStyleCnt="0"/>
      <dgm:spPr/>
    </dgm:pt>
    <dgm:pt modelId="{BD1F8488-30AA-4FF0-9122-F62B8A51226E}" type="pres">
      <dgm:prSet presAssocID="{ABB9C2C0-F9D6-42F5-9242-7F6CEE27005B}" presName="parentLeftMargin" presStyleLbl="node1" presStyleIdx="0" presStyleCnt="3"/>
      <dgm:spPr/>
    </dgm:pt>
    <dgm:pt modelId="{99BDFE59-4291-459D-AC5E-A114C4B2AD0A}" type="pres">
      <dgm:prSet presAssocID="{ABB9C2C0-F9D6-42F5-9242-7F6CEE27005B}" presName="parentText" presStyleLbl="node1" presStyleIdx="1" presStyleCnt="3">
        <dgm:presLayoutVars>
          <dgm:chMax val="0"/>
          <dgm:bulletEnabled val="1"/>
        </dgm:presLayoutVars>
      </dgm:prSet>
      <dgm:spPr/>
    </dgm:pt>
    <dgm:pt modelId="{63722EC4-E6FD-4127-8EA7-B6B13E168B63}" type="pres">
      <dgm:prSet presAssocID="{ABB9C2C0-F9D6-42F5-9242-7F6CEE27005B}" presName="negativeSpace" presStyleCnt="0"/>
      <dgm:spPr/>
    </dgm:pt>
    <dgm:pt modelId="{E56310E8-01D7-4ADA-849B-5D93E46C0BD0}" type="pres">
      <dgm:prSet presAssocID="{ABB9C2C0-F9D6-42F5-9242-7F6CEE27005B}" presName="childText" presStyleLbl="conFgAcc1" presStyleIdx="1" presStyleCnt="3">
        <dgm:presLayoutVars>
          <dgm:bulletEnabled val="1"/>
        </dgm:presLayoutVars>
      </dgm:prSet>
      <dgm:spPr/>
    </dgm:pt>
    <dgm:pt modelId="{14D0E144-5A40-4F36-8E9C-56CD52ED43EB}" type="pres">
      <dgm:prSet presAssocID="{55286FA3-28D6-4FB8-A65E-7BA74F78BB7E}" presName="spaceBetweenRectangles" presStyleCnt="0"/>
      <dgm:spPr/>
    </dgm:pt>
    <dgm:pt modelId="{CD7C6591-A228-4AC6-8924-225C95718246}" type="pres">
      <dgm:prSet presAssocID="{6AED458C-18A0-4EFD-B055-BB4F8BAD48FD}" presName="parentLin" presStyleCnt="0"/>
      <dgm:spPr/>
    </dgm:pt>
    <dgm:pt modelId="{211B78BF-CEBA-47A7-9B60-AFBEBA181FA6}" type="pres">
      <dgm:prSet presAssocID="{6AED458C-18A0-4EFD-B055-BB4F8BAD48FD}" presName="parentLeftMargin" presStyleLbl="node1" presStyleIdx="1" presStyleCnt="3"/>
      <dgm:spPr/>
    </dgm:pt>
    <dgm:pt modelId="{27920325-477E-4B7C-80E6-3F6429F52B37}" type="pres">
      <dgm:prSet presAssocID="{6AED458C-18A0-4EFD-B055-BB4F8BAD48FD}" presName="parentText" presStyleLbl="node1" presStyleIdx="2" presStyleCnt="3">
        <dgm:presLayoutVars>
          <dgm:chMax val="0"/>
          <dgm:bulletEnabled val="1"/>
        </dgm:presLayoutVars>
      </dgm:prSet>
      <dgm:spPr/>
    </dgm:pt>
    <dgm:pt modelId="{43BC2074-5ABA-461D-95C6-495F0F8DEA13}" type="pres">
      <dgm:prSet presAssocID="{6AED458C-18A0-4EFD-B055-BB4F8BAD48FD}" presName="negativeSpace" presStyleCnt="0"/>
      <dgm:spPr/>
    </dgm:pt>
    <dgm:pt modelId="{4F610C04-38A2-43DD-A4C0-06C2F48EAF2D}" type="pres">
      <dgm:prSet presAssocID="{6AED458C-18A0-4EFD-B055-BB4F8BAD48FD}" presName="childText" presStyleLbl="conFgAcc1" presStyleIdx="2" presStyleCnt="3">
        <dgm:presLayoutVars>
          <dgm:bulletEnabled val="1"/>
        </dgm:presLayoutVars>
      </dgm:prSet>
      <dgm:spPr/>
    </dgm:pt>
  </dgm:ptLst>
  <dgm:cxnLst>
    <dgm:cxn modelId="{4EC16248-52FC-48E5-B2D9-0A085226618A}" type="presOf" srcId="{6AED458C-18A0-4EFD-B055-BB4F8BAD48FD}" destId="{211B78BF-CEBA-47A7-9B60-AFBEBA181FA6}" srcOrd="0" destOrd="0" presId="urn:microsoft.com/office/officeart/2005/8/layout/list1"/>
    <dgm:cxn modelId="{4123654E-0784-4E3F-A955-C6C00E479017}" type="presOf" srcId="{D282022D-960B-420B-B2FE-0C018AB978F5}" destId="{835D3EDF-C1B7-4DBF-BAEE-4FA743645537}" srcOrd="0" destOrd="0" presId="urn:microsoft.com/office/officeart/2005/8/layout/list1"/>
    <dgm:cxn modelId="{6CDD80B5-FD33-472D-93EC-F9CAF7CC4A4C}" srcId="{D282022D-960B-420B-B2FE-0C018AB978F5}" destId="{FB00DDA3-8080-43FB-B84E-CB1F0003F26D}" srcOrd="0" destOrd="0" parTransId="{FAA9BBA8-0BB2-4982-A99D-1424045C1B84}" sibTransId="{8B1C2DEC-8838-4DDC-ADBE-08C34E495BC5}"/>
    <dgm:cxn modelId="{904DEAC2-256A-4627-94F8-8BAB5A688EBC}" type="presOf" srcId="{ABB9C2C0-F9D6-42F5-9242-7F6CEE27005B}" destId="{99BDFE59-4291-459D-AC5E-A114C4B2AD0A}" srcOrd="1" destOrd="0" presId="urn:microsoft.com/office/officeart/2005/8/layout/list1"/>
    <dgm:cxn modelId="{326CA6D7-9A6E-41D3-997A-2A1FD094AB7A}" srcId="{D282022D-960B-420B-B2FE-0C018AB978F5}" destId="{ABB9C2C0-F9D6-42F5-9242-7F6CEE27005B}" srcOrd="1" destOrd="0" parTransId="{B47CDAA8-DA4D-4327-A3C8-EF12BA10C470}" sibTransId="{55286FA3-28D6-4FB8-A65E-7BA74F78BB7E}"/>
    <dgm:cxn modelId="{20416CE4-1F0F-428E-93F3-F57EA8174D96}" srcId="{D282022D-960B-420B-B2FE-0C018AB978F5}" destId="{6AED458C-18A0-4EFD-B055-BB4F8BAD48FD}" srcOrd="2" destOrd="0" parTransId="{1DDC62D4-AF53-40E6-8EB4-18AC90D1624B}" sibTransId="{E83319D7-92A2-4104-A92E-9549626E77B6}"/>
    <dgm:cxn modelId="{098104F6-950E-49ED-8938-8612816B89C7}" type="presOf" srcId="{FB00DDA3-8080-43FB-B84E-CB1F0003F26D}" destId="{B5AB1751-DBE2-4D02-B25F-4B7F1B3ADB47}" srcOrd="0" destOrd="0" presId="urn:microsoft.com/office/officeart/2005/8/layout/list1"/>
    <dgm:cxn modelId="{33A2C0F9-82E3-4698-BAD7-B93A9C493361}" type="presOf" srcId="{6AED458C-18A0-4EFD-B055-BB4F8BAD48FD}" destId="{27920325-477E-4B7C-80E6-3F6429F52B37}" srcOrd="1" destOrd="0" presId="urn:microsoft.com/office/officeart/2005/8/layout/list1"/>
    <dgm:cxn modelId="{10BAABFA-7CD0-4A28-A7A9-A12DFA9D3148}" type="presOf" srcId="{FB00DDA3-8080-43FB-B84E-CB1F0003F26D}" destId="{4DE320C4-C4BF-4C37-A800-90D062F6E3E3}" srcOrd="1" destOrd="0" presId="urn:microsoft.com/office/officeart/2005/8/layout/list1"/>
    <dgm:cxn modelId="{222861FB-F40E-4A82-B7F4-F5206858F7DE}" type="presOf" srcId="{ABB9C2C0-F9D6-42F5-9242-7F6CEE27005B}" destId="{BD1F8488-30AA-4FF0-9122-F62B8A51226E}" srcOrd="0" destOrd="0" presId="urn:microsoft.com/office/officeart/2005/8/layout/list1"/>
    <dgm:cxn modelId="{1EF0DCC4-3344-4225-884A-317E88205233}" type="presParOf" srcId="{835D3EDF-C1B7-4DBF-BAEE-4FA743645537}" destId="{4BC989C5-2DD5-49DF-8A1E-10F364C4B0F1}" srcOrd="0" destOrd="0" presId="urn:microsoft.com/office/officeart/2005/8/layout/list1"/>
    <dgm:cxn modelId="{E670E418-7582-44D2-9BA4-79F3F98170AC}" type="presParOf" srcId="{4BC989C5-2DD5-49DF-8A1E-10F364C4B0F1}" destId="{B5AB1751-DBE2-4D02-B25F-4B7F1B3ADB47}" srcOrd="0" destOrd="0" presId="urn:microsoft.com/office/officeart/2005/8/layout/list1"/>
    <dgm:cxn modelId="{DFB7C583-166F-4A75-9DC9-BDB3B48BC37B}" type="presParOf" srcId="{4BC989C5-2DD5-49DF-8A1E-10F364C4B0F1}" destId="{4DE320C4-C4BF-4C37-A800-90D062F6E3E3}" srcOrd="1" destOrd="0" presId="urn:microsoft.com/office/officeart/2005/8/layout/list1"/>
    <dgm:cxn modelId="{AE20A22B-0F43-4A82-8AA8-E87152C72FD0}" type="presParOf" srcId="{835D3EDF-C1B7-4DBF-BAEE-4FA743645537}" destId="{760B855E-4DFF-4F1E-A20D-296845C926B3}" srcOrd="1" destOrd="0" presId="urn:microsoft.com/office/officeart/2005/8/layout/list1"/>
    <dgm:cxn modelId="{74D3DA4E-9DB1-4E7B-AD9A-E9E2AD1E451B}" type="presParOf" srcId="{835D3EDF-C1B7-4DBF-BAEE-4FA743645537}" destId="{03199363-4594-422A-AFD9-6332C4AE1112}" srcOrd="2" destOrd="0" presId="urn:microsoft.com/office/officeart/2005/8/layout/list1"/>
    <dgm:cxn modelId="{748A015B-74CA-4AA6-AC84-06A249145ECA}" type="presParOf" srcId="{835D3EDF-C1B7-4DBF-BAEE-4FA743645537}" destId="{C688FC03-4EE8-4485-B98E-3C4871DEFC21}" srcOrd="3" destOrd="0" presId="urn:microsoft.com/office/officeart/2005/8/layout/list1"/>
    <dgm:cxn modelId="{CEC827EF-6148-4CDE-A025-166A0C27B13A}" type="presParOf" srcId="{835D3EDF-C1B7-4DBF-BAEE-4FA743645537}" destId="{7A7E4A4B-5E65-4C01-B07F-BD33D05DE642}" srcOrd="4" destOrd="0" presId="urn:microsoft.com/office/officeart/2005/8/layout/list1"/>
    <dgm:cxn modelId="{78A0C55D-AD90-4760-925C-E619605E9C43}" type="presParOf" srcId="{7A7E4A4B-5E65-4C01-B07F-BD33D05DE642}" destId="{BD1F8488-30AA-4FF0-9122-F62B8A51226E}" srcOrd="0" destOrd="0" presId="urn:microsoft.com/office/officeart/2005/8/layout/list1"/>
    <dgm:cxn modelId="{6F3CF1CA-136E-473F-B716-B326BCF8355F}" type="presParOf" srcId="{7A7E4A4B-5E65-4C01-B07F-BD33D05DE642}" destId="{99BDFE59-4291-459D-AC5E-A114C4B2AD0A}" srcOrd="1" destOrd="0" presId="urn:microsoft.com/office/officeart/2005/8/layout/list1"/>
    <dgm:cxn modelId="{9A6C12C5-754F-48EA-9EB1-C6938B642599}" type="presParOf" srcId="{835D3EDF-C1B7-4DBF-BAEE-4FA743645537}" destId="{63722EC4-E6FD-4127-8EA7-B6B13E168B63}" srcOrd="5" destOrd="0" presId="urn:microsoft.com/office/officeart/2005/8/layout/list1"/>
    <dgm:cxn modelId="{25710D7B-2424-45EF-B801-B910FE84041A}" type="presParOf" srcId="{835D3EDF-C1B7-4DBF-BAEE-4FA743645537}" destId="{E56310E8-01D7-4ADA-849B-5D93E46C0BD0}" srcOrd="6" destOrd="0" presId="urn:microsoft.com/office/officeart/2005/8/layout/list1"/>
    <dgm:cxn modelId="{408BDDE5-08AF-49A8-9E41-537CB5E3135E}" type="presParOf" srcId="{835D3EDF-C1B7-4DBF-BAEE-4FA743645537}" destId="{14D0E144-5A40-4F36-8E9C-56CD52ED43EB}" srcOrd="7" destOrd="0" presId="urn:microsoft.com/office/officeart/2005/8/layout/list1"/>
    <dgm:cxn modelId="{F4D00DFD-D9D1-423E-A73B-F784B81FA5BE}" type="presParOf" srcId="{835D3EDF-C1B7-4DBF-BAEE-4FA743645537}" destId="{CD7C6591-A228-4AC6-8924-225C95718246}" srcOrd="8" destOrd="0" presId="urn:microsoft.com/office/officeart/2005/8/layout/list1"/>
    <dgm:cxn modelId="{6FA5405F-30C1-45D1-8E85-F9319A52F0B7}" type="presParOf" srcId="{CD7C6591-A228-4AC6-8924-225C95718246}" destId="{211B78BF-CEBA-47A7-9B60-AFBEBA181FA6}" srcOrd="0" destOrd="0" presId="urn:microsoft.com/office/officeart/2005/8/layout/list1"/>
    <dgm:cxn modelId="{1AB8EF3D-FF2E-43DE-91F8-E77F82653D8A}" type="presParOf" srcId="{CD7C6591-A228-4AC6-8924-225C95718246}" destId="{27920325-477E-4B7C-80E6-3F6429F52B37}" srcOrd="1" destOrd="0" presId="urn:microsoft.com/office/officeart/2005/8/layout/list1"/>
    <dgm:cxn modelId="{60F8D256-54C5-439A-9A7A-32B95E3B15AE}" type="presParOf" srcId="{835D3EDF-C1B7-4DBF-BAEE-4FA743645537}" destId="{43BC2074-5ABA-461D-95C6-495F0F8DEA13}" srcOrd="9" destOrd="0" presId="urn:microsoft.com/office/officeart/2005/8/layout/list1"/>
    <dgm:cxn modelId="{EAB75F54-3315-418B-B192-9C31FA3268E1}" type="presParOf" srcId="{835D3EDF-C1B7-4DBF-BAEE-4FA743645537}" destId="{4F610C04-38A2-43DD-A4C0-06C2F48EAF2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282022D-960B-420B-B2FE-0C018AB978F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B00DDA3-8080-43FB-B84E-CB1F0003F26D}">
      <dgm:prSet/>
      <dgm:spPr/>
      <dgm:t>
        <a:bodyPr/>
        <a:lstStyle/>
        <a:p>
          <a:r>
            <a:rPr lang="en-US" dirty="0"/>
            <a:t>Inefficient loops</a:t>
          </a:r>
        </a:p>
      </dgm:t>
    </dgm:pt>
    <dgm:pt modelId="{FAA9BBA8-0BB2-4982-A99D-1424045C1B84}" type="parTrans" cxnId="{6CDD80B5-FD33-472D-93EC-F9CAF7CC4A4C}">
      <dgm:prSet/>
      <dgm:spPr/>
      <dgm:t>
        <a:bodyPr/>
        <a:lstStyle/>
        <a:p>
          <a:endParaRPr lang="en-US"/>
        </a:p>
      </dgm:t>
    </dgm:pt>
    <dgm:pt modelId="{8B1C2DEC-8838-4DDC-ADBE-08C34E495BC5}" type="sibTrans" cxnId="{6CDD80B5-FD33-472D-93EC-F9CAF7CC4A4C}">
      <dgm:prSet/>
      <dgm:spPr/>
      <dgm:t>
        <a:bodyPr/>
        <a:lstStyle/>
        <a:p>
          <a:endParaRPr lang="en-US"/>
        </a:p>
      </dgm:t>
    </dgm:pt>
    <dgm:pt modelId="{6A2B70A9-7073-4999-8A29-8656F8BAF5ED}">
      <dgm:prSet/>
      <dgm:spPr/>
      <dgm:t>
        <a:bodyPr/>
        <a:lstStyle/>
        <a:p>
          <a:r>
            <a:rPr lang="en-US"/>
            <a:t>Redundant calculations</a:t>
          </a:r>
          <a:endParaRPr lang="en-US" dirty="0"/>
        </a:p>
      </dgm:t>
    </dgm:pt>
    <dgm:pt modelId="{98E877C1-56D6-4F15-82E9-1403F4B0405E}" type="parTrans" cxnId="{645A80AF-C833-4D7B-AA77-BC1B47EA2432}">
      <dgm:prSet/>
      <dgm:spPr/>
      <dgm:t>
        <a:bodyPr/>
        <a:lstStyle/>
        <a:p>
          <a:endParaRPr lang="en-IN"/>
        </a:p>
      </dgm:t>
    </dgm:pt>
    <dgm:pt modelId="{28836C83-6A54-44B9-A06F-7A8632C684A7}" type="sibTrans" cxnId="{645A80AF-C833-4D7B-AA77-BC1B47EA2432}">
      <dgm:prSet/>
      <dgm:spPr/>
      <dgm:t>
        <a:bodyPr/>
        <a:lstStyle/>
        <a:p>
          <a:endParaRPr lang="en-IN"/>
        </a:p>
      </dgm:t>
    </dgm:pt>
    <dgm:pt modelId="{FFFD2D93-1718-4EA5-95B8-469BFF0ABA63}">
      <dgm:prSet/>
      <dgm:spPr/>
      <dgm:t>
        <a:bodyPr/>
        <a:lstStyle/>
        <a:p>
          <a:r>
            <a:rPr lang="en-US"/>
            <a:t>Excessive memory usage</a:t>
          </a:r>
          <a:endParaRPr lang="en-US" dirty="0"/>
        </a:p>
      </dgm:t>
    </dgm:pt>
    <dgm:pt modelId="{45B917E0-74D0-4635-8B99-0AD12D42F0EE}" type="parTrans" cxnId="{B42DEB63-0F26-4416-91EA-A52EAAB3911C}">
      <dgm:prSet/>
      <dgm:spPr/>
      <dgm:t>
        <a:bodyPr/>
        <a:lstStyle/>
        <a:p>
          <a:endParaRPr lang="en-IN"/>
        </a:p>
      </dgm:t>
    </dgm:pt>
    <dgm:pt modelId="{B9045EC4-1125-4C7B-A701-CB1CE840AD3E}" type="sibTrans" cxnId="{B42DEB63-0F26-4416-91EA-A52EAAB3911C}">
      <dgm:prSet/>
      <dgm:spPr/>
      <dgm:t>
        <a:bodyPr/>
        <a:lstStyle/>
        <a:p>
          <a:endParaRPr lang="en-IN"/>
        </a:p>
      </dgm:t>
    </dgm:pt>
    <dgm:pt modelId="{835D3EDF-C1B7-4DBF-BAEE-4FA743645537}" type="pres">
      <dgm:prSet presAssocID="{D282022D-960B-420B-B2FE-0C018AB978F5}" presName="linear" presStyleCnt="0">
        <dgm:presLayoutVars>
          <dgm:dir/>
          <dgm:animLvl val="lvl"/>
          <dgm:resizeHandles val="exact"/>
        </dgm:presLayoutVars>
      </dgm:prSet>
      <dgm:spPr/>
    </dgm:pt>
    <dgm:pt modelId="{4BC989C5-2DD5-49DF-8A1E-10F364C4B0F1}" type="pres">
      <dgm:prSet presAssocID="{FB00DDA3-8080-43FB-B84E-CB1F0003F26D}" presName="parentLin" presStyleCnt="0"/>
      <dgm:spPr/>
    </dgm:pt>
    <dgm:pt modelId="{B5AB1751-DBE2-4D02-B25F-4B7F1B3ADB47}" type="pres">
      <dgm:prSet presAssocID="{FB00DDA3-8080-43FB-B84E-CB1F0003F26D}" presName="parentLeftMargin" presStyleLbl="node1" presStyleIdx="0" presStyleCnt="3"/>
      <dgm:spPr/>
    </dgm:pt>
    <dgm:pt modelId="{4DE320C4-C4BF-4C37-A800-90D062F6E3E3}" type="pres">
      <dgm:prSet presAssocID="{FB00DDA3-8080-43FB-B84E-CB1F0003F26D}" presName="parentText" presStyleLbl="node1" presStyleIdx="0" presStyleCnt="3">
        <dgm:presLayoutVars>
          <dgm:chMax val="0"/>
          <dgm:bulletEnabled val="1"/>
        </dgm:presLayoutVars>
      </dgm:prSet>
      <dgm:spPr/>
    </dgm:pt>
    <dgm:pt modelId="{760B855E-4DFF-4F1E-A20D-296845C926B3}" type="pres">
      <dgm:prSet presAssocID="{FB00DDA3-8080-43FB-B84E-CB1F0003F26D}" presName="negativeSpace" presStyleCnt="0"/>
      <dgm:spPr/>
    </dgm:pt>
    <dgm:pt modelId="{03199363-4594-422A-AFD9-6332C4AE1112}" type="pres">
      <dgm:prSet presAssocID="{FB00DDA3-8080-43FB-B84E-CB1F0003F26D}" presName="childText" presStyleLbl="conFgAcc1" presStyleIdx="0" presStyleCnt="3">
        <dgm:presLayoutVars>
          <dgm:bulletEnabled val="1"/>
        </dgm:presLayoutVars>
      </dgm:prSet>
      <dgm:spPr/>
    </dgm:pt>
    <dgm:pt modelId="{C688FC03-4EE8-4485-B98E-3C4871DEFC21}" type="pres">
      <dgm:prSet presAssocID="{8B1C2DEC-8838-4DDC-ADBE-08C34E495BC5}" presName="spaceBetweenRectangles" presStyleCnt="0"/>
      <dgm:spPr/>
    </dgm:pt>
    <dgm:pt modelId="{ADE8A40F-BABF-4F96-BF31-B006449D0833}" type="pres">
      <dgm:prSet presAssocID="{6A2B70A9-7073-4999-8A29-8656F8BAF5ED}" presName="parentLin" presStyleCnt="0"/>
      <dgm:spPr/>
    </dgm:pt>
    <dgm:pt modelId="{01A7BBF4-6065-4BCC-BBEB-F1CEB3A09F66}" type="pres">
      <dgm:prSet presAssocID="{6A2B70A9-7073-4999-8A29-8656F8BAF5ED}" presName="parentLeftMargin" presStyleLbl="node1" presStyleIdx="0" presStyleCnt="3"/>
      <dgm:spPr/>
    </dgm:pt>
    <dgm:pt modelId="{B5CF7171-E6D9-4B73-B7A9-E726088D90A2}" type="pres">
      <dgm:prSet presAssocID="{6A2B70A9-7073-4999-8A29-8656F8BAF5ED}" presName="parentText" presStyleLbl="node1" presStyleIdx="1" presStyleCnt="3">
        <dgm:presLayoutVars>
          <dgm:chMax val="0"/>
          <dgm:bulletEnabled val="1"/>
        </dgm:presLayoutVars>
      </dgm:prSet>
      <dgm:spPr/>
    </dgm:pt>
    <dgm:pt modelId="{5FC2450B-163D-4647-9888-534A967CBACA}" type="pres">
      <dgm:prSet presAssocID="{6A2B70A9-7073-4999-8A29-8656F8BAF5ED}" presName="negativeSpace" presStyleCnt="0"/>
      <dgm:spPr/>
    </dgm:pt>
    <dgm:pt modelId="{EEFAC5B7-2B8B-422E-90D8-E5C5E8635989}" type="pres">
      <dgm:prSet presAssocID="{6A2B70A9-7073-4999-8A29-8656F8BAF5ED}" presName="childText" presStyleLbl="conFgAcc1" presStyleIdx="1" presStyleCnt="3">
        <dgm:presLayoutVars>
          <dgm:bulletEnabled val="1"/>
        </dgm:presLayoutVars>
      </dgm:prSet>
      <dgm:spPr/>
    </dgm:pt>
    <dgm:pt modelId="{849B81C1-BC68-4334-A386-8D3B5963C3A1}" type="pres">
      <dgm:prSet presAssocID="{28836C83-6A54-44B9-A06F-7A8632C684A7}" presName="spaceBetweenRectangles" presStyleCnt="0"/>
      <dgm:spPr/>
    </dgm:pt>
    <dgm:pt modelId="{93D602B8-310D-4611-B495-E07D15E5D7A9}" type="pres">
      <dgm:prSet presAssocID="{FFFD2D93-1718-4EA5-95B8-469BFF0ABA63}" presName="parentLin" presStyleCnt="0"/>
      <dgm:spPr/>
    </dgm:pt>
    <dgm:pt modelId="{18D63D59-365E-484F-8DFF-B296A3690033}" type="pres">
      <dgm:prSet presAssocID="{FFFD2D93-1718-4EA5-95B8-469BFF0ABA63}" presName="parentLeftMargin" presStyleLbl="node1" presStyleIdx="1" presStyleCnt="3"/>
      <dgm:spPr/>
    </dgm:pt>
    <dgm:pt modelId="{7957A919-A9E9-4742-A124-3B250B9A18C0}" type="pres">
      <dgm:prSet presAssocID="{FFFD2D93-1718-4EA5-95B8-469BFF0ABA63}" presName="parentText" presStyleLbl="node1" presStyleIdx="2" presStyleCnt="3">
        <dgm:presLayoutVars>
          <dgm:chMax val="0"/>
          <dgm:bulletEnabled val="1"/>
        </dgm:presLayoutVars>
      </dgm:prSet>
      <dgm:spPr/>
    </dgm:pt>
    <dgm:pt modelId="{0F71DCFF-9D87-4C40-8FBA-FA0BEA995C5A}" type="pres">
      <dgm:prSet presAssocID="{FFFD2D93-1718-4EA5-95B8-469BFF0ABA63}" presName="negativeSpace" presStyleCnt="0"/>
      <dgm:spPr/>
    </dgm:pt>
    <dgm:pt modelId="{AB9B2359-8B48-43E1-ABE1-1D54E5EB9D00}" type="pres">
      <dgm:prSet presAssocID="{FFFD2D93-1718-4EA5-95B8-469BFF0ABA63}" presName="childText" presStyleLbl="conFgAcc1" presStyleIdx="2" presStyleCnt="3">
        <dgm:presLayoutVars>
          <dgm:bulletEnabled val="1"/>
        </dgm:presLayoutVars>
      </dgm:prSet>
      <dgm:spPr/>
    </dgm:pt>
  </dgm:ptLst>
  <dgm:cxnLst>
    <dgm:cxn modelId="{A3131A1F-A416-4ACA-BF60-314244152F19}" type="presOf" srcId="{FFFD2D93-1718-4EA5-95B8-469BFF0ABA63}" destId="{7957A919-A9E9-4742-A124-3B250B9A18C0}" srcOrd="1" destOrd="0" presId="urn:microsoft.com/office/officeart/2005/8/layout/list1"/>
    <dgm:cxn modelId="{B42DEB63-0F26-4416-91EA-A52EAAB3911C}" srcId="{D282022D-960B-420B-B2FE-0C018AB978F5}" destId="{FFFD2D93-1718-4EA5-95B8-469BFF0ABA63}" srcOrd="2" destOrd="0" parTransId="{45B917E0-74D0-4635-8B99-0AD12D42F0EE}" sibTransId="{B9045EC4-1125-4C7B-A701-CB1CE840AD3E}"/>
    <dgm:cxn modelId="{4123654E-0784-4E3F-A955-C6C00E479017}" type="presOf" srcId="{D282022D-960B-420B-B2FE-0C018AB978F5}" destId="{835D3EDF-C1B7-4DBF-BAEE-4FA743645537}" srcOrd="0" destOrd="0" presId="urn:microsoft.com/office/officeart/2005/8/layout/list1"/>
    <dgm:cxn modelId="{89DAAD85-405C-4DC3-A491-A0017B051894}" type="presOf" srcId="{6A2B70A9-7073-4999-8A29-8656F8BAF5ED}" destId="{01A7BBF4-6065-4BCC-BBEB-F1CEB3A09F66}" srcOrd="0" destOrd="0" presId="urn:microsoft.com/office/officeart/2005/8/layout/list1"/>
    <dgm:cxn modelId="{3DE43E95-4C31-43C4-98A6-29B8C88F6754}" type="presOf" srcId="{FFFD2D93-1718-4EA5-95B8-469BFF0ABA63}" destId="{18D63D59-365E-484F-8DFF-B296A3690033}" srcOrd="0" destOrd="0" presId="urn:microsoft.com/office/officeart/2005/8/layout/list1"/>
    <dgm:cxn modelId="{645A80AF-C833-4D7B-AA77-BC1B47EA2432}" srcId="{D282022D-960B-420B-B2FE-0C018AB978F5}" destId="{6A2B70A9-7073-4999-8A29-8656F8BAF5ED}" srcOrd="1" destOrd="0" parTransId="{98E877C1-56D6-4F15-82E9-1403F4B0405E}" sibTransId="{28836C83-6A54-44B9-A06F-7A8632C684A7}"/>
    <dgm:cxn modelId="{6CDD80B5-FD33-472D-93EC-F9CAF7CC4A4C}" srcId="{D282022D-960B-420B-B2FE-0C018AB978F5}" destId="{FB00DDA3-8080-43FB-B84E-CB1F0003F26D}" srcOrd="0" destOrd="0" parTransId="{FAA9BBA8-0BB2-4982-A99D-1424045C1B84}" sibTransId="{8B1C2DEC-8838-4DDC-ADBE-08C34E495BC5}"/>
    <dgm:cxn modelId="{098104F6-950E-49ED-8938-8612816B89C7}" type="presOf" srcId="{FB00DDA3-8080-43FB-B84E-CB1F0003F26D}" destId="{B5AB1751-DBE2-4D02-B25F-4B7F1B3ADB47}" srcOrd="0" destOrd="0" presId="urn:microsoft.com/office/officeart/2005/8/layout/list1"/>
    <dgm:cxn modelId="{10BAABFA-7CD0-4A28-A7A9-A12DFA9D3148}" type="presOf" srcId="{FB00DDA3-8080-43FB-B84E-CB1F0003F26D}" destId="{4DE320C4-C4BF-4C37-A800-90D062F6E3E3}" srcOrd="1" destOrd="0" presId="urn:microsoft.com/office/officeart/2005/8/layout/list1"/>
    <dgm:cxn modelId="{118B2CFE-1FA5-475E-84DE-B34159C0BED9}" type="presOf" srcId="{6A2B70A9-7073-4999-8A29-8656F8BAF5ED}" destId="{B5CF7171-E6D9-4B73-B7A9-E726088D90A2}" srcOrd="1" destOrd="0" presId="urn:microsoft.com/office/officeart/2005/8/layout/list1"/>
    <dgm:cxn modelId="{1EF0DCC4-3344-4225-884A-317E88205233}" type="presParOf" srcId="{835D3EDF-C1B7-4DBF-BAEE-4FA743645537}" destId="{4BC989C5-2DD5-49DF-8A1E-10F364C4B0F1}" srcOrd="0" destOrd="0" presId="urn:microsoft.com/office/officeart/2005/8/layout/list1"/>
    <dgm:cxn modelId="{E670E418-7582-44D2-9BA4-79F3F98170AC}" type="presParOf" srcId="{4BC989C5-2DD5-49DF-8A1E-10F364C4B0F1}" destId="{B5AB1751-DBE2-4D02-B25F-4B7F1B3ADB47}" srcOrd="0" destOrd="0" presId="urn:microsoft.com/office/officeart/2005/8/layout/list1"/>
    <dgm:cxn modelId="{DFB7C583-166F-4A75-9DC9-BDB3B48BC37B}" type="presParOf" srcId="{4BC989C5-2DD5-49DF-8A1E-10F364C4B0F1}" destId="{4DE320C4-C4BF-4C37-A800-90D062F6E3E3}" srcOrd="1" destOrd="0" presId="urn:microsoft.com/office/officeart/2005/8/layout/list1"/>
    <dgm:cxn modelId="{AE20A22B-0F43-4A82-8AA8-E87152C72FD0}" type="presParOf" srcId="{835D3EDF-C1B7-4DBF-BAEE-4FA743645537}" destId="{760B855E-4DFF-4F1E-A20D-296845C926B3}" srcOrd="1" destOrd="0" presId="urn:microsoft.com/office/officeart/2005/8/layout/list1"/>
    <dgm:cxn modelId="{74D3DA4E-9DB1-4E7B-AD9A-E9E2AD1E451B}" type="presParOf" srcId="{835D3EDF-C1B7-4DBF-BAEE-4FA743645537}" destId="{03199363-4594-422A-AFD9-6332C4AE1112}" srcOrd="2" destOrd="0" presId="urn:microsoft.com/office/officeart/2005/8/layout/list1"/>
    <dgm:cxn modelId="{748A015B-74CA-4AA6-AC84-06A249145ECA}" type="presParOf" srcId="{835D3EDF-C1B7-4DBF-BAEE-4FA743645537}" destId="{C688FC03-4EE8-4485-B98E-3C4871DEFC21}" srcOrd="3" destOrd="0" presId="urn:microsoft.com/office/officeart/2005/8/layout/list1"/>
    <dgm:cxn modelId="{75E493D5-C68A-49B6-B859-6064FA195F8C}" type="presParOf" srcId="{835D3EDF-C1B7-4DBF-BAEE-4FA743645537}" destId="{ADE8A40F-BABF-4F96-BF31-B006449D0833}" srcOrd="4" destOrd="0" presId="urn:microsoft.com/office/officeart/2005/8/layout/list1"/>
    <dgm:cxn modelId="{ED84E6F9-9B36-4BB7-B1C5-7DCBF52516F5}" type="presParOf" srcId="{ADE8A40F-BABF-4F96-BF31-B006449D0833}" destId="{01A7BBF4-6065-4BCC-BBEB-F1CEB3A09F66}" srcOrd="0" destOrd="0" presId="urn:microsoft.com/office/officeart/2005/8/layout/list1"/>
    <dgm:cxn modelId="{A72D19F3-4801-48B8-8B1C-B6D1E420045E}" type="presParOf" srcId="{ADE8A40F-BABF-4F96-BF31-B006449D0833}" destId="{B5CF7171-E6D9-4B73-B7A9-E726088D90A2}" srcOrd="1" destOrd="0" presId="urn:microsoft.com/office/officeart/2005/8/layout/list1"/>
    <dgm:cxn modelId="{2D7779E8-138A-43B9-855B-D155341574CC}" type="presParOf" srcId="{835D3EDF-C1B7-4DBF-BAEE-4FA743645537}" destId="{5FC2450B-163D-4647-9888-534A967CBACA}" srcOrd="5" destOrd="0" presId="urn:microsoft.com/office/officeart/2005/8/layout/list1"/>
    <dgm:cxn modelId="{2A8D9393-BD87-4CD3-A384-F4580EF3AAE8}" type="presParOf" srcId="{835D3EDF-C1B7-4DBF-BAEE-4FA743645537}" destId="{EEFAC5B7-2B8B-422E-90D8-E5C5E8635989}" srcOrd="6" destOrd="0" presId="urn:microsoft.com/office/officeart/2005/8/layout/list1"/>
    <dgm:cxn modelId="{D357246D-99C3-43F2-A768-D7282A1C4FBF}" type="presParOf" srcId="{835D3EDF-C1B7-4DBF-BAEE-4FA743645537}" destId="{849B81C1-BC68-4334-A386-8D3B5963C3A1}" srcOrd="7" destOrd="0" presId="urn:microsoft.com/office/officeart/2005/8/layout/list1"/>
    <dgm:cxn modelId="{BB65079E-9153-41E2-A974-A68B10807287}" type="presParOf" srcId="{835D3EDF-C1B7-4DBF-BAEE-4FA743645537}" destId="{93D602B8-310D-4611-B495-E07D15E5D7A9}" srcOrd="8" destOrd="0" presId="urn:microsoft.com/office/officeart/2005/8/layout/list1"/>
    <dgm:cxn modelId="{FD1E7E04-6543-4145-BA3D-D8F9918B094D}" type="presParOf" srcId="{93D602B8-310D-4611-B495-E07D15E5D7A9}" destId="{18D63D59-365E-484F-8DFF-B296A3690033}" srcOrd="0" destOrd="0" presId="urn:microsoft.com/office/officeart/2005/8/layout/list1"/>
    <dgm:cxn modelId="{1A79EECB-05A4-4BB0-BD67-0B03E7215F4D}" type="presParOf" srcId="{93D602B8-310D-4611-B495-E07D15E5D7A9}" destId="{7957A919-A9E9-4742-A124-3B250B9A18C0}" srcOrd="1" destOrd="0" presId="urn:microsoft.com/office/officeart/2005/8/layout/list1"/>
    <dgm:cxn modelId="{8BD349DB-B626-4A44-8637-532E945FA871}" type="presParOf" srcId="{835D3EDF-C1B7-4DBF-BAEE-4FA743645537}" destId="{0F71DCFF-9D87-4C40-8FBA-FA0BEA995C5A}" srcOrd="9" destOrd="0" presId="urn:microsoft.com/office/officeart/2005/8/layout/list1"/>
    <dgm:cxn modelId="{4B2FB002-3BAF-4C4C-922D-20735E0C1194}" type="presParOf" srcId="{835D3EDF-C1B7-4DBF-BAEE-4FA743645537}" destId="{AB9B2359-8B48-43E1-ABE1-1D54E5EB9D0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E25B97-7D7B-49E4-8B6C-4EE043ED36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59A18C-0A40-44BE-8074-AC3DFF663DC1}">
      <dgm:prSet/>
      <dgm:spPr/>
      <dgm:t>
        <a:bodyPr/>
        <a:lstStyle/>
        <a:p>
          <a:r>
            <a:rPr lang="en-GB" i="1"/>
            <a:t>Purpose: </a:t>
          </a:r>
          <a:r>
            <a:rPr lang="en-GB"/>
            <a:t>Profiling is used to identify where time is being spent in the code and to identify performance bottlenecks.</a:t>
          </a:r>
          <a:endParaRPr lang="en-US"/>
        </a:p>
      </dgm:t>
    </dgm:pt>
    <dgm:pt modelId="{75BB8EAE-EE45-4EDE-8B10-880BE81AC687}" type="parTrans" cxnId="{C1D53165-C88A-4DFC-9D59-75DEA5CD2CAA}">
      <dgm:prSet/>
      <dgm:spPr/>
      <dgm:t>
        <a:bodyPr/>
        <a:lstStyle/>
        <a:p>
          <a:endParaRPr lang="en-US"/>
        </a:p>
      </dgm:t>
    </dgm:pt>
    <dgm:pt modelId="{0B4B887C-31DF-412D-BB35-B09BC36445BA}" type="sibTrans" cxnId="{C1D53165-C88A-4DFC-9D59-75DEA5CD2CAA}">
      <dgm:prSet/>
      <dgm:spPr/>
      <dgm:t>
        <a:bodyPr/>
        <a:lstStyle/>
        <a:p>
          <a:endParaRPr lang="en-US"/>
        </a:p>
      </dgm:t>
    </dgm:pt>
    <dgm:pt modelId="{BBB060ED-66D9-47E7-A8A3-850F3AC366B9}">
      <dgm:prSet/>
      <dgm:spPr/>
      <dgm:t>
        <a:bodyPr/>
        <a:lstStyle/>
        <a:p>
          <a:r>
            <a:rPr lang="en-GB" i="1"/>
            <a:t>Method: </a:t>
          </a:r>
          <a:r>
            <a:rPr lang="en-GB"/>
            <a:t>Profiling instruments the code to gather data on the execution time of various functions, methods, or lines of code. It provides insights into which parts of the code are consuming the most time.</a:t>
          </a:r>
          <a:endParaRPr lang="en-US"/>
        </a:p>
      </dgm:t>
    </dgm:pt>
    <dgm:pt modelId="{A87F329D-FE87-4EAD-BFAE-705CB0A05B2F}" type="parTrans" cxnId="{6DB3B598-A5CF-4CBA-B00F-84F7AA91EE68}">
      <dgm:prSet/>
      <dgm:spPr/>
      <dgm:t>
        <a:bodyPr/>
        <a:lstStyle/>
        <a:p>
          <a:endParaRPr lang="en-US"/>
        </a:p>
      </dgm:t>
    </dgm:pt>
    <dgm:pt modelId="{31CBAA28-30E1-484B-93F2-7FAECDC69E3F}" type="sibTrans" cxnId="{6DB3B598-A5CF-4CBA-B00F-84F7AA91EE68}">
      <dgm:prSet/>
      <dgm:spPr/>
      <dgm:t>
        <a:bodyPr/>
        <a:lstStyle/>
        <a:p>
          <a:endParaRPr lang="en-US"/>
        </a:p>
      </dgm:t>
    </dgm:pt>
    <dgm:pt modelId="{D27EB143-65F5-420A-B226-50A570E89B3F}">
      <dgm:prSet/>
      <dgm:spPr/>
      <dgm:t>
        <a:bodyPr/>
        <a:lstStyle/>
        <a:p>
          <a:r>
            <a:rPr lang="en-GB" i="1"/>
            <a:t>Output: </a:t>
          </a:r>
          <a:r>
            <a:rPr lang="en-GB"/>
            <a:t>Profiling typically generates a report showing the time spent in each function or method, the number of times each function or method was called, and other relevant information.</a:t>
          </a:r>
          <a:endParaRPr lang="en-US"/>
        </a:p>
      </dgm:t>
    </dgm:pt>
    <dgm:pt modelId="{5700ACD1-1679-4D25-BA03-BEDA4E13B44F}" type="parTrans" cxnId="{55614FCA-42E8-4364-BC88-73093A4623F1}">
      <dgm:prSet/>
      <dgm:spPr/>
      <dgm:t>
        <a:bodyPr/>
        <a:lstStyle/>
        <a:p>
          <a:endParaRPr lang="en-US"/>
        </a:p>
      </dgm:t>
    </dgm:pt>
    <dgm:pt modelId="{E772FB75-DA5D-4C12-8650-11CA4622CAD3}" type="sibTrans" cxnId="{55614FCA-42E8-4364-BC88-73093A4623F1}">
      <dgm:prSet/>
      <dgm:spPr/>
      <dgm:t>
        <a:bodyPr/>
        <a:lstStyle/>
        <a:p>
          <a:endParaRPr lang="en-US"/>
        </a:p>
      </dgm:t>
    </dgm:pt>
    <dgm:pt modelId="{04079C3D-1467-488C-8416-89CC61B8210C}" type="pres">
      <dgm:prSet presAssocID="{BCE25B97-7D7B-49E4-8B6C-4EE043ED361E}" presName="linear" presStyleCnt="0">
        <dgm:presLayoutVars>
          <dgm:animLvl val="lvl"/>
          <dgm:resizeHandles val="exact"/>
        </dgm:presLayoutVars>
      </dgm:prSet>
      <dgm:spPr/>
    </dgm:pt>
    <dgm:pt modelId="{72A92CC9-3E8E-461C-870A-E1FD3F72C708}" type="pres">
      <dgm:prSet presAssocID="{FE59A18C-0A40-44BE-8074-AC3DFF663DC1}" presName="parentText" presStyleLbl="node1" presStyleIdx="0" presStyleCnt="3">
        <dgm:presLayoutVars>
          <dgm:chMax val="0"/>
          <dgm:bulletEnabled val="1"/>
        </dgm:presLayoutVars>
      </dgm:prSet>
      <dgm:spPr/>
    </dgm:pt>
    <dgm:pt modelId="{FABDE0C7-B757-409A-9623-97FCF463E5A2}" type="pres">
      <dgm:prSet presAssocID="{0B4B887C-31DF-412D-BB35-B09BC36445BA}" presName="spacer" presStyleCnt="0"/>
      <dgm:spPr/>
    </dgm:pt>
    <dgm:pt modelId="{B0D2481A-252C-429A-BDAC-C84BA80479E2}" type="pres">
      <dgm:prSet presAssocID="{BBB060ED-66D9-47E7-A8A3-850F3AC366B9}" presName="parentText" presStyleLbl="node1" presStyleIdx="1" presStyleCnt="3">
        <dgm:presLayoutVars>
          <dgm:chMax val="0"/>
          <dgm:bulletEnabled val="1"/>
        </dgm:presLayoutVars>
      </dgm:prSet>
      <dgm:spPr/>
    </dgm:pt>
    <dgm:pt modelId="{DFE8AD6F-E603-4440-B314-0804EABE2F6C}" type="pres">
      <dgm:prSet presAssocID="{31CBAA28-30E1-484B-93F2-7FAECDC69E3F}" presName="spacer" presStyleCnt="0"/>
      <dgm:spPr/>
    </dgm:pt>
    <dgm:pt modelId="{605D9643-D2DD-4639-8FF3-F59EE4E0C886}" type="pres">
      <dgm:prSet presAssocID="{D27EB143-65F5-420A-B226-50A570E89B3F}" presName="parentText" presStyleLbl="node1" presStyleIdx="2" presStyleCnt="3">
        <dgm:presLayoutVars>
          <dgm:chMax val="0"/>
          <dgm:bulletEnabled val="1"/>
        </dgm:presLayoutVars>
      </dgm:prSet>
      <dgm:spPr/>
    </dgm:pt>
  </dgm:ptLst>
  <dgm:cxnLst>
    <dgm:cxn modelId="{43336415-ED4D-48FF-B0F7-833C1E89302D}" type="presOf" srcId="{BBB060ED-66D9-47E7-A8A3-850F3AC366B9}" destId="{B0D2481A-252C-429A-BDAC-C84BA80479E2}" srcOrd="0" destOrd="0" presId="urn:microsoft.com/office/officeart/2005/8/layout/vList2"/>
    <dgm:cxn modelId="{10A00960-59CD-43A4-BE6C-571EFDAD9A8B}" type="presOf" srcId="{BCE25B97-7D7B-49E4-8B6C-4EE043ED361E}" destId="{04079C3D-1467-488C-8416-89CC61B8210C}" srcOrd="0" destOrd="0" presId="urn:microsoft.com/office/officeart/2005/8/layout/vList2"/>
    <dgm:cxn modelId="{C1D53165-C88A-4DFC-9D59-75DEA5CD2CAA}" srcId="{BCE25B97-7D7B-49E4-8B6C-4EE043ED361E}" destId="{FE59A18C-0A40-44BE-8074-AC3DFF663DC1}" srcOrd="0" destOrd="0" parTransId="{75BB8EAE-EE45-4EDE-8B10-880BE81AC687}" sibTransId="{0B4B887C-31DF-412D-BB35-B09BC36445BA}"/>
    <dgm:cxn modelId="{6DB3B598-A5CF-4CBA-B00F-84F7AA91EE68}" srcId="{BCE25B97-7D7B-49E4-8B6C-4EE043ED361E}" destId="{BBB060ED-66D9-47E7-A8A3-850F3AC366B9}" srcOrd="1" destOrd="0" parTransId="{A87F329D-FE87-4EAD-BFAE-705CB0A05B2F}" sibTransId="{31CBAA28-30E1-484B-93F2-7FAECDC69E3F}"/>
    <dgm:cxn modelId="{92A525AF-05BB-4A18-9DA8-A5ACBE4A7317}" type="presOf" srcId="{D27EB143-65F5-420A-B226-50A570E89B3F}" destId="{605D9643-D2DD-4639-8FF3-F59EE4E0C886}" srcOrd="0" destOrd="0" presId="urn:microsoft.com/office/officeart/2005/8/layout/vList2"/>
    <dgm:cxn modelId="{C8DDBFB8-9ECD-4BD1-8EDD-54F19A306A01}" type="presOf" srcId="{FE59A18C-0A40-44BE-8074-AC3DFF663DC1}" destId="{72A92CC9-3E8E-461C-870A-E1FD3F72C708}" srcOrd="0" destOrd="0" presId="urn:microsoft.com/office/officeart/2005/8/layout/vList2"/>
    <dgm:cxn modelId="{55614FCA-42E8-4364-BC88-73093A4623F1}" srcId="{BCE25B97-7D7B-49E4-8B6C-4EE043ED361E}" destId="{D27EB143-65F5-420A-B226-50A570E89B3F}" srcOrd="2" destOrd="0" parTransId="{5700ACD1-1679-4D25-BA03-BEDA4E13B44F}" sibTransId="{E772FB75-DA5D-4C12-8650-11CA4622CAD3}"/>
    <dgm:cxn modelId="{7319CA9D-708F-4D3F-BE5B-345E406003FD}" type="presParOf" srcId="{04079C3D-1467-488C-8416-89CC61B8210C}" destId="{72A92CC9-3E8E-461C-870A-E1FD3F72C708}" srcOrd="0" destOrd="0" presId="urn:microsoft.com/office/officeart/2005/8/layout/vList2"/>
    <dgm:cxn modelId="{A93070B4-0713-45C3-9B5A-C8C47D6D3CC3}" type="presParOf" srcId="{04079C3D-1467-488C-8416-89CC61B8210C}" destId="{FABDE0C7-B757-409A-9623-97FCF463E5A2}" srcOrd="1" destOrd="0" presId="urn:microsoft.com/office/officeart/2005/8/layout/vList2"/>
    <dgm:cxn modelId="{68E181DA-E04A-4DC9-BB2D-3F04B79048E8}" type="presParOf" srcId="{04079C3D-1467-488C-8416-89CC61B8210C}" destId="{B0D2481A-252C-429A-BDAC-C84BA80479E2}" srcOrd="2" destOrd="0" presId="urn:microsoft.com/office/officeart/2005/8/layout/vList2"/>
    <dgm:cxn modelId="{5C9D9FFD-87C5-4F20-BF05-D5CEB891BD32}" type="presParOf" srcId="{04079C3D-1467-488C-8416-89CC61B8210C}" destId="{DFE8AD6F-E603-4440-B314-0804EABE2F6C}" srcOrd="3" destOrd="0" presId="urn:microsoft.com/office/officeart/2005/8/layout/vList2"/>
    <dgm:cxn modelId="{DF9031EB-5FD2-414F-AD75-07DC38FCFADA}" type="presParOf" srcId="{04079C3D-1467-488C-8416-89CC61B8210C}" destId="{605D9643-D2DD-4639-8FF3-F59EE4E0C88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C71C8AE-CC1A-4554-9850-01F988913B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4D04E47-6C4C-4E38-B86B-F0236FB133F3}">
      <dgm:prSet/>
      <dgm:spPr/>
      <dgm:t>
        <a:bodyPr/>
        <a:lstStyle/>
        <a:p>
          <a:r>
            <a:rPr lang="en-GB" i="1" dirty="0"/>
            <a:t>Purpose: </a:t>
          </a:r>
          <a:r>
            <a:rPr lang="en-GB" dirty="0"/>
            <a:t>Benchmarking is used to measure the overall performance or execution time of a piece of code or system under specific conditions.</a:t>
          </a:r>
          <a:endParaRPr lang="en-US" dirty="0"/>
        </a:p>
      </dgm:t>
    </dgm:pt>
    <dgm:pt modelId="{D6D4D872-AE87-49ED-B9D6-308E46871D4F}" type="parTrans" cxnId="{D90AFDA1-C288-4E94-902C-15A6CF28155E}">
      <dgm:prSet/>
      <dgm:spPr/>
      <dgm:t>
        <a:bodyPr/>
        <a:lstStyle/>
        <a:p>
          <a:endParaRPr lang="en-US"/>
        </a:p>
      </dgm:t>
    </dgm:pt>
    <dgm:pt modelId="{7AB55739-D42A-4E6B-92FB-9C90D63DFB87}" type="sibTrans" cxnId="{D90AFDA1-C288-4E94-902C-15A6CF28155E}">
      <dgm:prSet/>
      <dgm:spPr/>
      <dgm:t>
        <a:bodyPr/>
        <a:lstStyle/>
        <a:p>
          <a:endParaRPr lang="en-US"/>
        </a:p>
      </dgm:t>
    </dgm:pt>
    <dgm:pt modelId="{635C6F7B-0160-4F09-AA84-6203F9FFF0A7}">
      <dgm:prSet/>
      <dgm:spPr/>
      <dgm:t>
        <a:bodyPr/>
        <a:lstStyle/>
        <a:p>
          <a:r>
            <a:rPr lang="en-GB" i="1" dirty="0"/>
            <a:t>Method: </a:t>
          </a:r>
          <a:r>
            <a:rPr lang="en-GB" dirty="0"/>
            <a:t>Benchmarking involves running the code multiple times under controlled conditions and measuring the execution time or other relevant metrics.</a:t>
          </a:r>
          <a:endParaRPr lang="en-US" dirty="0"/>
        </a:p>
      </dgm:t>
    </dgm:pt>
    <dgm:pt modelId="{09A86AA9-0BE4-4A42-AC87-930B1BF644E2}" type="parTrans" cxnId="{EA70E0B0-ED97-47AA-9BD9-F154A6D8DE69}">
      <dgm:prSet/>
      <dgm:spPr/>
      <dgm:t>
        <a:bodyPr/>
        <a:lstStyle/>
        <a:p>
          <a:endParaRPr lang="en-US"/>
        </a:p>
      </dgm:t>
    </dgm:pt>
    <dgm:pt modelId="{68FF8EC8-7A58-486B-B382-BC6C994F0A91}" type="sibTrans" cxnId="{EA70E0B0-ED97-47AA-9BD9-F154A6D8DE69}">
      <dgm:prSet/>
      <dgm:spPr/>
      <dgm:t>
        <a:bodyPr/>
        <a:lstStyle/>
        <a:p>
          <a:endParaRPr lang="en-US"/>
        </a:p>
      </dgm:t>
    </dgm:pt>
    <dgm:pt modelId="{E530D8C2-C479-4391-B9F3-59D7BDB6FE47}">
      <dgm:prSet/>
      <dgm:spPr/>
      <dgm:t>
        <a:bodyPr/>
        <a:lstStyle/>
        <a:p>
          <a:r>
            <a:rPr lang="en-GB" i="1" dirty="0"/>
            <a:t>Output: </a:t>
          </a:r>
          <a:r>
            <a:rPr lang="en-GB" dirty="0"/>
            <a:t>Benchmarking typically provides a single metric, such as average execution time, throughput, or latency, which can be used to compare different implementations or configurations.</a:t>
          </a:r>
          <a:endParaRPr lang="en-US" dirty="0"/>
        </a:p>
      </dgm:t>
    </dgm:pt>
    <dgm:pt modelId="{4E7FFF1F-300B-4904-8091-477F4520A30B}" type="parTrans" cxnId="{A443E00A-F7BB-47D7-AC10-1BA19D5CC63C}">
      <dgm:prSet/>
      <dgm:spPr/>
      <dgm:t>
        <a:bodyPr/>
        <a:lstStyle/>
        <a:p>
          <a:endParaRPr lang="en-US"/>
        </a:p>
      </dgm:t>
    </dgm:pt>
    <dgm:pt modelId="{FC01796D-550F-4323-A2C2-9EF27386D3DD}" type="sibTrans" cxnId="{A443E00A-F7BB-47D7-AC10-1BA19D5CC63C}">
      <dgm:prSet/>
      <dgm:spPr/>
      <dgm:t>
        <a:bodyPr/>
        <a:lstStyle/>
        <a:p>
          <a:endParaRPr lang="en-US"/>
        </a:p>
      </dgm:t>
    </dgm:pt>
    <dgm:pt modelId="{BA052F4D-DFF3-4C10-B122-BBFAF2C39D83}" type="pres">
      <dgm:prSet presAssocID="{9C71C8AE-CC1A-4554-9850-01F988913B00}" presName="linear" presStyleCnt="0">
        <dgm:presLayoutVars>
          <dgm:animLvl val="lvl"/>
          <dgm:resizeHandles val="exact"/>
        </dgm:presLayoutVars>
      </dgm:prSet>
      <dgm:spPr/>
    </dgm:pt>
    <dgm:pt modelId="{77A2FA24-8DEC-47AB-954A-903712D2809E}" type="pres">
      <dgm:prSet presAssocID="{14D04E47-6C4C-4E38-B86B-F0236FB133F3}" presName="parentText" presStyleLbl="node1" presStyleIdx="0" presStyleCnt="3">
        <dgm:presLayoutVars>
          <dgm:chMax val="0"/>
          <dgm:bulletEnabled val="1"/>
        </dgm:presLayoutVars>
      </dgm:prSet>
      <dgm:spPr/>
    </dgm:pt>
    <dgm:pt modelId="{45E565FE-968F-4DED-8FC6-8B8C65EF1630}" type="pres">
      <dgm:prSet presAssocID="{7AB55739-D42A-4E6B-92FB-9C90D63DFB87}" presName="spacer" presStyleCnt="0"/>
      <dgm:spPr/>
    </dgm:pt>
    <dgm:pt modelId="{7514C878-532A-44C3-AE98-E990EB13E138}" type="pres">
      <dgm:prSet presAssocID="{635C6F7B-0160-4F09-AA84-6203F9FFF0A7}" presName="parentText" presStyleLbl="node1" presStyleIdx="1" presStyleCnt="3">
        <dgm:presLayoutVars>
          <dgm:chMax val="0"/>
          <dgm:bulletEnabled val="1"/>
        </dgm:presLayoutVars>
      </dgm:prSet>
      <dgm:spPr/>
    </dgm:pt>
    <dgm:pt modelId="{1F89FA99-8A5F-47C1-A521-93DDC2CC049A}" type="pres">
      <dgm:prSet presAssocID="{68FF8EC8-7A58-486B-B382-BC6C994F0A91}" presName="spacer" presStyleCnt="0"/>
      <dgm:spPr/>
    </dgm:pt>
    <dgm:pt modelId="{C9B72C0D-A17E-4525-A3E7-D1C2DCED9F5F}" type="pres">
      <dgm:prSet presAssocID="{E530D8C2-C479-4391-B9F3-59D7BDB6FE47}" presName="parentText" presStyleLbl="node1" presStyleIdx="2" presStyleCnt="3">
        <dgm:presLayoutVars>
          <dgm:chMax val="0"/>
          <dgm:bulletEnabled val="1"/>
        </dgm:presLayoutVars>
      </dgm:prSet>
      <dgm:spPr/>
    </dgm:pt>
  </dgm:ptLst>
  <dgm:cxnLst>
    <dgm:cxn modelId="{A443E00A-F7BB-47D7-AC10-1BA19D5CC63C}" srcId="{9C71C8AE-CC1A-4554-9850-01F988913B00}" destId="{E530D8C2-C479-4391-B9F3-59D7BDB6FE47}" srcOrd="2" destOrd="0" parTransId="{4E7FFF1F-300B-4904-8091-477F4520A30B}" sibTransId="{FC01796D-550F-4323-A2C2-9EF27386D3DD}"/>
    <dgm:cxn modelId="{35817293-1F3B-4E77-A36B-DFF507047337}" type="presOf" srcId="{635C6F7B-0160-4F09-AA84-6203F9FFF0A7}" destId="{7514C878-532A-44C3-AE98-E990EB13E138}" srcOrd="0" destOrd="0" presId="urn:microsoft.com/office/officeart/2005/8/layout/vList2"/>
    <dgm:cxn modelId="{D90AFDA1-C288-4E94-902C-15A6CF28155E}" srcId="{9C71C8AE-CC1A-4554-9850-01F988913B00}" destId="{14D04E47-6C4C-4E38-B86B-F0236FB133F3}" srcOrd="0" destOrd="0" parTransId="{D6D4D872-AE87-49ED-B9D6-308E46871D4F}" sibTransId="{7AB55739-D42A-4E6B-92FB-9C90D63DFB87}"/>
    <dgm:cxn modelId="{126E84A3-621D-47FD-8A0A-06BDD3AD495E}" type="presOf" srcId="{9C71C8AE-CC1A-4554-9850-01F988913B00}" destId="{BA052F4D-DFF3-4C10-B122-BBFAF2C39D83}" srcOrd="0" destOrd="0" presId="urn:microsoft.com/office/officeart/2005/8/layout/vList2"/>
    <dgm:cxn modelId="{EA70E0B0-ED97-47AA-9BD9-F154A6D8DE69}" srcId="{9C71C8AE-CC1A-4554-9850-01F988913B00}" destId="{635C6F7B-0160-4F09-AA84-6203F9FFF0A7}" srcOrd="1" destOrd="0" parTransId="{09A86AA9-0BE4-4A42-AC87-930B1BF644E2}" sibTransId="{68FF8EC8-7A58-486B-B382-BC6C994F0A91}"/>
    <dgm:cxn modelId="{FC8189C2-2D89-4404-9EBA-16CBBAEC0621}" type="presOf" srcId="{14D04E47-6C4C-4E38-B86B-F0236FB133F3}" destId="{77A2FA24-8DEC-47AB-954A-903712D2809E}" srcOrd="0" destOrd="0" presId="urn:microsoft.com/office/officeart/2005/8/layout/vList2"/>
    <dgm:cxn modelId="{9F44D6E5-6BF3-49FD-8003-26DE682588E5}" type="presOf" srcId="{E530D8C2-C479-4391-B9F3-59D7BDB6FE47}" destId="{C9B72C0D-A17E-4525-A3E7-D1C2DCED9F5F}" srcOrd="0" destOrd="0" presId="urn:microsoft.com/office/officeart/2005/8/layout/vList2"/>
    <dgm:cxn modelId="{5FC48030-826E-4F3F-9BA2-B7A3A0B80137}" type="presParOf" srcId="{BA052F4D-DFF3-4C10-B122-BBFAF2C39D83}" destId="{77A2FA24-8DEC-47AB-954A-903712D2809E}" srcOrd="0" destOrd="0" presId="urn:microsoft.com/office/officeart/2005/8/layout/vList2"/>
    <dgm:cxn modelId="{48FE6616-8FFA-44EC-976E-0ADFD80A40C1}" type="presParOf" srcId="{BA052F4D-DFF3-4C10-B122-BBFAF2C39D83}" destId="{45E565FE-968F-4DED-8FC6-8B8C65EF1630}" srcOrd="1" destOrd="0" presId="urn:microsoft.com/office/officeart/2005/8/layout/vList2"/>
    <dgm:cxn modelId="{F05EB0A5-2FB0-4F01-A23E-8DAF6567D9FD}" type="presParOf" srcId="{BA052F4D-DFF3-4C10-B122-BBFAF2C39D83}" destId="{7514C878-532A-44C3-AE98-E990EB13E138}" srcOrd="2" destOrd="0" presId="urn:microsoft.com/office/officeart/2005/8/layout/vList2"/>
    <dgm:cxn modelId="{C2098E35-9E0E-4DF0-BF16-187273D8B997}" type="presParOf" srcId="{BA052F4D-DFF3-4C10-B122-BBFAF2C39D83}" destId="{1F89FA99-8A5F-47C1-A521-93DDC2CC049A}" srcOrd="3" destOrd="0" presId="urn:microsoft.com/office/officeart/2005/8/layout/vList2"/>
    <dgm:cxn modelId="{7AB7147C-3DDF-468E-A1F6-E92AE87C62CC}" type="presParOf" srcId="{BA052F4D-DFF3-4C10-B122-BBFAF2C39D83}" destId="{C9B72C0D-A17E-4525-A3E7-D1C2DCED9F5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1D9F6-0185-4614-81CD-2349687E21A8}">
      <dsp:nvSpPr>
        <dsp:cNvPr id="0" name=""/>
        <dsp:cNvSpPr/>
      </dsp:nvSpPr>
      <dsp:spPr>
        <a:xfrm>
          <a:off x="0" y="348829"/>
          <a:ext cx="9880893" cy="428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F45F84-0A1A-4542-A180-3E41A0D2160B}">
      <dsp:nvSpPr>
        <dsp:cNvPr id="0" name=""/>
        <dsp:cNvSpPr/>
      </dsp:nvSpPr>
      <dsp:spPr>
        <a:xfrm>
          <a:off x="494044" y="97909"/>
          <a:ext cx="6916625"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755650">
            <a:lnSpc>
              <a:spcPct val="90000"/>
            </a:lnSpc>
            <a:spcBef>
              <a:spcPct val="0"/>
            </a:spcBef>
            <a:spcAft>
              <a:spcPct val="35000"/>
            </a:spcAft>
            <a:buNone/>
          </a:pPr>
          <a:r>
            <a:rPr lang="en-IN" sz="1700" kern="1200"/>
            <a:t>Finiteness</a:t>
          </a:r>
          <a:endParaRPr lang="en-US" sz="1700" kern="1200"/>
        </a:p>
      </dsp:txBody>
      <dsp:txXfrm>
        <a:off x="518542" y="122407"/>
        <a:ext cx="6867629" cy="452844"/>
      </dsp:txXfrm>
    </dsp:sp>
    <dsp:sp modelId="{4E48C331-1255-4D88-88CB-D1641344A811}">
      <dsp:nvSpPr>
        <dsp:cNvPr id="0" name=""/>
        <dsp:cNvSpPr/>
      </dsp:nvSpPr>
      <dsp:spPr>
        <a:xfrm>
          <a:off x="0" y="1119949"/>
          <a:ext cx="9880893" cy="428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C0FADE-2658-4CB2-A35F-955BFFCBB32A}">
      <dsp:nvSpPr>
        <dsp:cNvPr id="0" name=""/>
        <dsp:cNvSpPr/>
      </dsp:nvSpPr>
      <dsp:spPr>
        <a:xfrm>
          <a:off x="494044" y="869029"/>
          <a:ext cx="6916625"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755650">
            <a:lnSpc>
              <a:spcPct val="90000"/>
            </a:lnSpc>
            <a:spcBef>
              <a:spcPct val="0"/>
            </a:spcBef>
            <a:spcAft>
              <a:spcPct val="35000"/>
            </a:spcAft>
            <a:buNone/>
          </a:pPr>
          <a:r>
            <a:rPr lang="en-IN" sz="1700" kern="1200"/>
            <a:t>Correctness</a:t>
          </a:r>
          <a:endParaRPr lang="en-US" sz="1700" kern="1200"/>
        </a:p>
      </dsp:txBody>
      <dsp:txXfrm>
        <a:off x="518542" y="893527"/>
        <a:ext cx="6867629" cy="452844"/>
      </dsp:txXfrm>
    </dsp:sp>
    <dsp:sp modelId="{B51A82B8-81B4-4C46-91AF-2BEF8D125B6A}">
      <dsp:nvSpPr>
        <dsp:cNvPr id="0" name=""/>
        <dsp:cNvSpPr/>
      </dsp:nvSpPr>
      <dsp:spPr>
        <a:xfrm>
          <a:off x="0" y="1891069"/>
          <a:ext cx="9880893" cy="428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DDD3E3-09AF-4DE6-9AA0-917EAD3D3706}">
      <dsp:nvSpPr>
        <dsp:cNvPr id="0" name=""/>
        <dsp:cNvSpPr/>
      </dsp:nvSpPr>
      <dsp:spPr>
        <a:xfrm>
          <a:off x="494044" y="1640149"/>
          <a:ext cx="6916625"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755650">
            <a:lnSpc>
              <a:spcPct val="90000"/>
            </a:lnSpc>
            <a:spcBef>
              <a:spcPct val="0"/>
            </a:spcBef>
            <a:spcAft>
              <a:spcPct val="35000"/>
            </a:spcAft>
            <a:buNone/>
          </a:pPr>
          <a:r>
            <a:rPr lang="en-IN" sz="1700" kern="1200"/>
            <a:t>Feasible</a:t>
          </a:r>
          <a:endParaRPr lang="en-US" sz="1700" kern="1200"/>
        </a:p>
      </dsp:txBody>
      <dsp:txXfrm>
        <a:off x="518542" y="1664647"/>
        <a:ext cx="6867629" cy="452844"/>
      </dsp:txXfrm>
    </dsp:sp>
    <dsp:sp modelId="{75177E87-DBF8-4470-B19F-C02720F0FF17}">
      <dsp:nvSpPr>
        <dsp:cNvPr id="0" name=""/>
        <dsp:cNvSpPr/>
      </dsp:nvSpPr>
      <dsp:spPr>
        <a:xfrm>
          <a:off x="0" y="2662189"/>
          <a:ext cx="9880893" cy="428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B65560-AF55-423E-8AE7-D38F2D44692B}">
      <dsp:nvSpPr>
        <dsp:cNvPr id="0" name=""/>
        <dsp:cNvSpPr/>
      </dsp:nvSpPr>
      <dsp:spPr>
        <a:xfrm>
          <a:off x="494044" y="2411269"/>
          <a:ext cx="6916625"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755650">
            <a:lnSpc>
              <a:spcPct val="90000"/>
            </a:lnSpc>
            <a:spcBef>
              <a:spcPct val="0"/>
            </a:spcBef>
            <a:spcAft>
              <a:spcPct val="35000"/>
            </a:spcAft>
            <a:buNone/>
          </a:pPr>
          <a:r>
            <a:rPr lang="en-IN" sz="1700" kern="1200"/>
            <a:t>Independent</a:t>
          </a:r>
          <a:endParaRPr lang="en-US" sz="1700" kern="1200"/>
        </a:p>
      </dsp:txBody>
      <dsp:txXfrm>
        <a:off x="518542" y="2435767"/>
        <a:ext cx="6867629" cy="452844"/>
      </dsp:txXfrm>
    </dsp:sp>
    <dsp:sp modelId="{92A306D0-E359-4625-8623-465BD32CDA6C}">
      <dsp:nvSpPr>
        <dsp:cNvPr id="0" name=""/>
        <dsp:cNvSpPr/>
      </dsp:nvSpPr>
      <dsp:spPr>
        <a:xfrm>
          <a:off x="0" y="3433309"/>
          <a:ext cx="9880893" cy="428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C5EFE9-72C2-4309-A8C2-896BA743B333}">
      <dsp:nvSpPr>
        <dsp:cNvPr id="0" name=""/>
        <dsp:cNvSpPr/>
      </dsp:nvSpPr>
      <dsp:spPr>
        <a:xfrm>
          <a:off x="494044" y="3182389"/>
          <a:ext cx="6916625"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755650">
            <a:lnSpc>
              <a:spcPct val="90000"/>
            </a:lnSpc>
            <a:spcBef>
              <a:spcPct val="0"/>
            </a:spcBef>
            <a:spcAft>
              <a:spcPct val="35000"/>
            </a:spcAft>
            <a:buNone/>
          </a:pPr>
          <a:r>
            <a:rPr lang="en-IN" sz="1700" kern="1200"/>
            <a:t>Produces Output</a:t>
          </a:r>
          <a:endParaRPr lang="en-US" sz="1700" kern="1200"/>
        </a:p>
      </dsp:txBody>
      <dsp:txXfrm>
        <a:off x="518542" y="3206887"/>
        <a:ext cx="6867629" cy="4528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1362D-BB4D-47D3-8664-FACC7E13D8D2}">
      <dsp:nvSpPr>
        <dsp:cNvPr id="0" name=""/>
        <dsp:cNvSpPr/>
      </dsp:nvSpPr>
      <dsp:spPr>
        <a:xfrm>
          <a:off x="477448" y="1113157"/>
          <a:ext cx="779941" cy="779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BCB107-5BDF-4AAC-AFC1-D68CCC05D6C5}">
      <dsp:nvSpPr>
        <dsp:cNvPr id="0" name=""/>
        <dsp:cNvSpPr/>
      </dsp:nvSpPr>
      <dsp:spPr>
        <a:xfrm>
          <a:off x="817"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IN" sz="1900" kern="1200"/>
            <a:t>Time complexity</a:t>
          </a:r>
          <a:endParaRPr lang="en-US" sz="1900" kern="1200"/>
        </a:p>
      </dsp:txBody>
      <dsp:txXfrm>
        <a:off x="817" y="2153180"/>
        <a:ext cx="1733203" cy="693281"/>
      </dsp:txXfrm>
    </dsp:sp>
    <dsp:sp modelId="{D00156C5-3B43-4817-9FB4-B4FB8337D486}">
      <dsp:nvSpPr>
        <dsp:cNvPr id="0" name=""/>
        <dsp:cNvSpPr/>
      </dsp:nvSpPr>
      <dsp:spPr>
        <a:xfrm>
          <a:off x="2513962" y="1113157"/>
          <a:ext cx="779941" cy="779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96F7A-035B-4A86-9468-B0207242B428}">
      <dsp:nvSpPr>
        <dsp:cNvPr id="0" name=""/>
        <dsp:cNvSpPr/>
      </dsp:nvSpPr>
      <dsp:spPr>
        <a:xfrm>
          <a:off x="2037331"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IN" sz="1900" kern="1200"/>
            <a:t>Space complexity</a:t>
          </a:r>
          <a:endParaRPr lang="en-US" sz="1900" kern="1200"/>
        </a:p>
      </dsp:txBody>
      <dsp:txXfrm>
        <a:off x="2037331" y="2153180"/>
        <a:ext cx="1733203" cy="693281"/>
      </dsp:txXfrm>
    </dsp:sp>
    <dsp:sp modelId="{B1614B53-DD0D-4539-870F-2A6F5CA9D25B}">
      <dsp:nvSpPr>
        <dsp:cNvPr id="0" name=""/>
        <dsp:cNvSpPr/>
      </dsp:nvSpPr>
      <dsp:spPr>
        <a:xfrm>
          <a:off x="4550475" y="1113157"/>
          <a:ext cx="779941" cy="779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D79D0-4F85-42A5-AD63-0F17AADC61D7}">
      <dsp:nvSpPr>
        <dsp:cNvPr id="0" name=""/>
        <dsp:cNvSpPr/>
      </dsp:nvSpPr>
      <dsp:spPr>
        <a:xfrm>
          <a:off x="4073844"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IN" sz="1900" kern="1200"/>
            <a:t>Choice of data structures</a:t>
          </a:r>
          <a:endParaRPr lang="en-US" sz="1900" kern="1200"/>
        </a:p>
      </dsp:txBody>
      <dsp:txXfrm>
        <a:off x="4073844" y="2153180"/>
        <a:ext cx="1733203" cy="693281"/>
      </dsp:txXfrm>
    </dsp:sp>
    <dsp:sp modelId="{3902BF59-A8AB-4AB6-ADE8-2DE21D1323E5}">
      <dsp:nvSpPr>
        <dsp:cNvPr id="0" name=""/>
        <dsp:cNvSpPr/>
      </dsp:nvSpPr>
      <dsp:spPr>
        <a:xfrm>
          <a:off x="6586989" y="1113157"/>
          <a:ext cx="779941" cy="7799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890AC6-9DD4-4937-893A-3C8560A21478}">
      <dsp:nvSpPr>
        <dsp:cNvPr id="0" name=""/>
        <dsp:cNvSpPr/>
      </dsp:nvSpPr>
      <dsp:spPr>
        <a:xfrm>
          <a:off x="6110358"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IN" sz="1900" kern="1200"/>
            <a:t>Algorithm design paradigm</a:t>
          </a:r>
          <a:endParaRPr lang="en-US" sz="1900" kern="1200"/>
        </a:p>
      </dsp:txBody>
      <dsp:txXfrm>
        <a:off x="6110358" y="2153180"/>
        <a:ext cx="1733203" cy="693281"/>
      </dsp:txXfrm>
    </dsp:sp>
    <dsp:sp modelId="{1096E3BE-C89C-436A-99B9-282936EEB715}">
      <dsp:nvSpPr>
        <dsp:cNvPr id="0" name=""/>
        <dsp:cNvSpPr/>
      </dsp:nvSpPr>
      <dsp:spPr>
        <a:xfrm>
          <a:off x="8623503" y="1113157"/>
          <a:ext cx="779941" cy="7799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3E4504-0A57-4E0E-822C-3A8386DB4384}">
      <dsp:nvSpPr>
        <dsp:cNvPr id="0" name=""/>
        <dsp:cNvSpPr/>
      </dsp:nvSpPr>
      <dsp:spPr>
        <a:xfrm>
          <a:off x="8146872"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IN" sz="1900" kern="1200"/>
            <a:t>Characteristics of input data</a:t>
          </a:r>
          <a:endParaRPr lang="en-US" sz="1900" kern="1200"/>
        </a:p>
      </dsp:txBody>
      <dsp:txXfrm>
        <a:off x="8146872" y="2153180"/>
        <a:ext cx="1733203" cy="69328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269AE-AD3C-4817-9E43-7D927357983D}">
      <dsp:nvSpPr>
        <dsp:cNvPr id="0" name=""/>
        <dsp:cNvSpPr/>
      </dsp:nvSpPr>
      <dsp:spPr>
        <a:xfrm>
          <a:off x="477448" y="1113157"/>
          <a:ext cx="779941" cy="779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CFFA8C-69C0-4A5E-8AA6-1693A0337116}">
      <dsp:nvSpPr>
        <dsp:cNvPr id="0" name=""/>
        <dsp:cNvSpPr/>
      </dsp:nvSpPr>
      <dsp:spPr>
        <a:xfrm>
          <a:off x="817"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IN" sz="1800" kern="1200"/>
            <a:t>Hardware and environment</a:t>
          </a:r>
          <a:endParaRPr lang="en-US" sz="1800" kern="1200"/>
        </a:p>
      </dsp:txBody>
      <dsp:txXfrm>
        <a:off x="817" y="2153180"/>
        <a:ext cx="1733203" cy="693281"/>
      </dsp:txXfrm>
    </dsp:sp>
    <dsp:sp modelId="{FEBF35C6-62DC-40EA-9C7C-9B1456C82F34}">
      <dsp:nvSpPr>
        <dsp:cNvPr id="0" name=""/>
        <dsp:cNvSpPr/>
      </dsp:nvSpPr>
      <dsp:spPr>
        <a:xfrm>
          <a:off x="2513962" y="1113157"/>
          <a:ext cx="779941" cy="779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A4BAB7-E17B-42D2-A769-0E2F7568EEC1}">
      <dsp:nvSpPr>
        <dsp:cNvPr id="0" name=""/>
        <dsp:cNvSpPr/>
      </dsp:nvSpPr>
      <dsp:spPr>
        <a:xfrm>
          <a:off x="2037331"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IN" sz="1800" kern="1200"/>
            <a:t>Optimizations and heuristics</a:t>
          </a:r>
          <a:endParaRPr lang="en-US" sz="1800" kern="1200"/>
        </a:p>
      </dsp:txBody>
      <dsp:txXfrm>
        <a:off x="2037331" y="2153180"/>
        <a:ext cx="1733203" cy="693281"/>
      </dsp:txXfrm>
    </dsp:sp>
    <dsp:sp modelId="{CC528764-C57F-4A91-B5E4-0AACB1E3150E}">
      <dsp:nvSpPr>
        <dsp:cNvPr id="0" name=""/>
        <dsp:cNvSpPr/>
      </dsp:nvSpPr>
      <dsp:spPr>
        <a:xfrm>
          <a:off x="4550475" y="1113157"/>
          <a:ext cx="779941" cy="779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6F9EF2-BF2A-46FC-81BB-0159CC59B6EA}">
      <dsp:nvSpPr>
        <dsp:cNvPr id="0" name=""/>
        <dsp:cNvSpPr/>
      </dsp:nvSpPr>
      <dsp:spPr>
        <a:xfrm>
          <a:off x="4073844"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IN" sz="1800" kern="1200"/>
            <a:t>Implementation details</a:t>
          </a:r>
          <a:endParaRPr lang="en-US" sz="1800" kern="1200"/>
        </a:p>
      </dsp:txBody>
      <dsp:txXfrm>
        <a:off x="4073844" y="2153180"/>
        <a:ext cx="1733203" cy="693281"/>
      </dsp:txXfrm>
    </dsp:sp>
    <dsp:sp modelId="{E343EEF0-A7AC-479E-8A6B-EFF5F79AD20F}">
      <dsp:nvSpPr>
        <dsp:cNvPr id="0" name=""/>
        <dsp:cNvSpPr/>
      </dsp:nvSpPr>
      <dsp:spPr>
        <a:xfrm>
          <a:off x="6586989" y="1113157"/>
          <a:ext cx="779941" cy="7799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BDEA12-88C9-4D4B-AC4C-06D5C6A0E59E}">
      <dsp:nvSpPr>
        <dsp:cNvPr id="0" name=""/>
        <dsp:cNvSpPr/>
      </dsp:nvSpPr>
      <dsp:spPr>
        <a:xfrm>
          <a:off x="6110358"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IN" sz="1800" kern="1200"/>
            <a:t>External dependencies</a:t>
          </a:r>
          <a:endParaRPr lang="en-US" sz="1800" kern="1200"/>
        </a:p>
      </dsp:txBody>
      <dsp:txXfrm>
        <a:off x="6110358" y="2153180"/>
        <a:ext cx="1733203" cy="693281"/>
      </dsp:txXfrm>
    </dsp:sp>
    <dsp:sp modelId="{0E65FBFA-A213-4894-BBF8-EB7D55F95E88}">
      <dsp:nvSpPr>
        <dsp:cNvPr id="0" name=""/>
        <dsp:cNvSpPr/>
      </dsp:nvSpPr>
      <dsp:spPr>
        <a:xfrm>
          <a:off x="8623503" y="1113157"/>
          <a:ext cx="779941" cy="7799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2661E-576B-4EC0-9C3D-F631B4E870B3}">
      <dsp:nvSpPr>
        <dsp:cNvPr id="0" name=""/>
        <dsp:cNvSpPr/>
      </dsp:nvSpPr>
      <dsp:spPr>
        <a:xfrm>
          <a:off x="8146872" y="2153180"/>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IN" sz="1800" kern="1200"/>
            <a:t>Randomness and non-determinism</a:t>
          </a:r>
          <a:endParaRPr lang="en-US" sz="1800" kern="1200"/>
        </a:p>
      </dsp:txBody>
      <dsp:txXfrm>
        <a:off x="8146872" y="2153180"/>
        <a:ext cx="1733203" cy="69328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001E5-B2EE-4523-A90E-0CBF6105D3C1}">
      <dsp:nvSpPr>
        <dsp:cNvPr id="0" name=""/>
        <dsp:cNvSpPr/>
      </dsp:nvSpPr>
      <dsp:spPr>
        <a:xfrm>
          <a:off x="0" y="3093"/>
          <a:ext cx="9880893" cy="6589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7E997-9E47-4DC6-A330-3CD8D4442BC6}">
      <dsp:nvSpPr>
        <dsp:cNvPr id="0" name=""/>
        <dsp:cNvSpPr/>
      </dsp:nvSpPr>
      <dsp:spPr>
        <a:xfrm>
          <a:off x="199318" y="151347"/>
          <a:ext cx="362397" cy="362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106B5-263C-4F8F-9A38-CE258A1D10D1}">
      <dsp:nvSpPr>
        <dsp:cNvPr id="0" name=""/>
        <dsp:cNvSpPr/>
      </dsp:nvSpPr>
      <dsp:spPr>
        <a:xfrm>
          <a:off x="761035" y="3093"/>
          <a:ext cx="9119857" cy="65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34" tIns="69734" rIns="69734" bIns="69734" numCol="1" spcCol="1270" anchor="ctr" anchorCtr="0">
          <a:noAutofit/>
        </a:bodyPr>
        <a:lstStyle/>
        <a:p>
          <a:pPr marL="0" lvl="0" indent="0" algn="l" defTabSz="844550">
            <a:lnSpc>
              <a:spcPct val="100000"/>
            </a:lnSpc>
            <a:spcBef>
              <a:spcPct val="0"/>
            </a:spcBef>
            <a:spcAft>
              <a:spcPct val="35000"/>
            </a:spcAft>
            <a:buNone/>
          </a:pPr>
          <a:r>
            <a:rPr lang="en-GB" sz="1900" kern="1200"/>
            <a:t>Helps figure out how long recursive algorithms take to run.</a:t>
          </a:r>
          <a:endParaRPr lang="en-US" sz="1900" kern="1200"/>
        </a:p>
      </dsp:txBody>
      <dsp:txXfrm>
        <a:off x="761035" y="3093"/>
        <a:ext cx="9119857" cy="658905"/>
      </dsp:txXfrm>
    </dsp:sp>
    <dsp:sp modelId="{6DF80CBD-0CB9-480B-A9BA-269CAEC27905}">
      <dsp:nvSpPr>
        <dsp:cNvPr id="0" name=""/>
        <dsp:cNvSpPr/>
      </dsp:nvSpPr>
      <dsp:spPr>
        <a:xfrm>
          <a:off x="0" y="826725"/>
          <a:ext cx="9880893" cy="6589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D281D-D344-42DD-9712-404FFD1952B8}">
      <dsp:nvSpPr>
        <dsp:cNvPr id="0" name=""/>
        <dsp:cNvSpPr/>
      </dsp:nvSpPr>
      <dsp:spPr>
        <a:xfrm>
          <a:off x="199318" y="974978"/>
          <a:ext cx="362397" cy="362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32D74-1354-4781-BCC1-C4647D522777}">
      <dsp:nvSpPr>
        <dsp:cNvPr id="0" name=""/>
        <dsp:cNvSpPr/>
      </dsp:nvSpPr>
      <dsp:spPr>
        <a:xfrm>
          <a:off x="761035" y="826725"/>
          <a:ext cx="9119857" cy="65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34" tIns="69734" rIns="69734" bIns="69734" numCol="1" spcCol="1270" anchor="ctr" anchorCtr="0">
          <a:noAutofit/>
        </a:bodyPr>
        <a:lstStyle/>
        <a:p>
          <a:pPr marL="0" lvl="0" indent="0" algn="l" defTabSz="844550">
            <a:lnSpc>
              <a:spcPct val="100000"/>
            </a:lnSpc>
            <a:spcBef>
              <a:spcPct val="0"/>
            </a:spcBef>
            <a:spcAft>
              <a:spcPct val="35000"/>
            </a:spcAft>
            <a:buNone/>
          </a:pPr>
          <a:r>
            <a:rPr lang="en-GB" sz="1900" kern="1200"/>
            <a:t>Makes it easier to deal with patterns in equations we see a lot in computer science.</a:t>
          </a:r>
          <a:endParaRPr lang="en-US" sz="1900" kern="1200"/>
        </a:p>
      </dsp:txBody>
      <dsp:txXfrm>
        <a:off x="761035" y="826725"/>
        <a:ext cx="9119857" cy="658905"/>
      </dsp:txXfrm>
    </dsp:sp>
    <dsp:sp modelId="{1FA89E14-AB03-49B5-92C0-7FF31017F854}">
      <dsp:nvSpPr>
        <dsp:cNvPr id="0" name=""/>
        <dsp:cNvSpPr/>
      </dsp:nvSpPr>
      <dsp:spPr>
        <a:xfrm>
          <a:off x="0" y="1650356"/>
          <a:ext cx="9880893" cy="6589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CDF30-BF84-4414-AE21-183963F4EFA0}">
      <dsp:nvSpPr>
        <dsp:cNvPr id="0" name=""/>
        <dsp:cNvSpPr/>
      </dsp:nvSpPr>
      <dsp:spPr>
        <a:xfrm>
          <a:off x="199318" y="1798610"/>
          <a:ext cx="362397" cy="362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DFBFDE-3498-42E9-8C1A-A6E8F11B3148}">
      <dsp:nvSpPr>
        <dsp:cNvPr id="0" name=""/>
        <dsp:cNvSpPr/>
      </dsp:nvSpPr>
      <dsp:spPr>
        <a:xfrm>
          <a:off x="761035" y="1650356"/>
          <a:ext cx="9119857" cy="65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34" tIns="69734" rIns="69734" bIns="69734" numCol="1" spcCol="1270" anchor="ctr" anchorCtr="0">
          <a:noAutofit/>
        </a:bodyPr>
        <a:lstStyle/>
        <a:p>
          <a:pPr marL="0" lvl="0" indent="0" algn="l" defTabSz="844550">
            <a:lnSpc>
              <a:spcPct val="100000"/>
            </a:lnSpc>
            <a:spcBef>
              <a:spcPct val="0"/>
            </a:spcBef>
            <a:spcAft>
              <a:spcPct val="35000"/>
            </a:spcAft>
            <a:buNone/>
          </a:pPr>
          <a:r>
            <a:rPr lang="en-GB" sz="1900" kern="1200"/>
            <a:t>Sorts these patterns into different groups.</a:t>
          </a:r>
          <a:endParaRPr lang="en-US" sz="1900" kern="1200"/>
        </a:p>
      </dsp:txBody>
      <dsp:txXfrm>
        <a:off x="761035" y="1650356"/>
        <a:ext cx="9119857" cy="658905"/>
      </dsp:txXfrm>
    </dsp:sp>
    <dsp:sp modelId="{16613831-19A9-4F7E-970D-546538EC1D29}">
      <dsp:nvSpPr>
        <dsp:cNvPr id="0" name=""/>
        <dsp:cNvSpPr/>
      </dsp:nvSpPr>
      <dsp:spPr>
        <a:xfrm>
          <a:off x="0" y="2473988"/>
          <a:ext cx="9880893" cy="6589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864EB1-FCB5-4FBA-8DE6-11D012848320}">
      <dsp:nvSpPr>
        <dsp:cNvPr id="0" name=""/>
        <dsp:cNvSpPr/>
      </dsp:nvSpPr>
      <dsp:spPr>
        <a:xfrm>
          <a:off x="199318" y="2622242"/>
          <a:ext cx="362397" cy="3623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DC91F-5829-411B-9DA8-DE2B2BED210E}">
      <dsp:nvSpPr>
        <dsp:cNvPr id="0" name=""/>
        <dsp:cNvSpPr/>
      </dsp:nvSpPr>
      <dsp:spPr>
        <a:xfrm>
          <a:off x="761035" y="2473988"/>
          <a:ext cx="9119857" cy="65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34" tIns="69734" rIns="69734" bIns="69734" numCol="1" spcCol="1270" anchor="ctr" anchorCtr="0">
          <a:noAutofit/>
        </a:bodyPr>
        <a:lstStyle/>
        <a:p>
          <a:pPr marL="0" lvl="0" indent="0" algn="l" defTabSz="844550">
            <a:lnSpc>
              <a:spcPct val="100000"/>
            </a:lnSpc>
            <a:spcBef>
              <a:spcPct val="0"/>
            </a:spcBef>
            <a:spcAft>
              <a:spcPct val="35000"/>
            </a:spcAft>
            <a:buNone/>
          </a:pPr>
          <a:r>
            <a:rPr lang="en-GB" sz="1900" kern="1200"/>
            <a:t>Gives a clear way to estimate how fast recursive algorithms grow.</a:t>
          </a:r>
          <a:endParaRPr lang="en-US" sz="1900" kern="1200"/>
        </a:p>
      </dsp:txBody>
      <dsp:txXfrm>
        <a:off x="761035" y="2473988"/>
        <a:ext cx="9119857" cy="658905"/>
      </dsp:txXfrm>
    </dsp:sp>
    <dsp:sp modelId="{9C33FC10-0CDD-40A7-8586-3DE7167BDDA2}">
      <dsp:nvSpPr>
        <dsp:cNvPr id="0" name=""/>
        <dsp:cNvSpPr/>
      </dsp:nvSpPr>
      <dsp:spPr>
        <a:xfrm>
          <a:off x="0" y="3297620"/>
          <a:ext cx="9880893" cy="6589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9B8AE-1F21-4435-B90B-AEEA5ABF077A}">
      <dsp:nvSpPr>
        <dsp:cNvPr id="0" name=""/>
        <dsp:cNvSpPr/>
      </dsp:nvSpPr>
      <dsp:spPr>
        <a:xfrm>
          <a:off x="199318" y="3445873"/>
          <a:ext cx="362397" cy="3623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687DF-96FC-46C9-B4EE-D530FFA95920}">
      <dsp:nvSpPr>
        <dsp:cNvPr id="0" name=""/>
        <dsp:cNvSpPr/>
      </dsp:nvSpPr>
      <dsp:spPr>
        <a:xfrm>
          <a:off x="761035" y="3297620"/>
          <a:ext cx="9119857" cy="65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34" tIns="69734" rIns="69734" bIns="69734" numCol="1" spcCol="1270" anchor="ctr" anchorCtr="0">
          <a:noAutofit/>
        </a:bodyPr>
        <a:lstStyle/>
        <a:p>
          <a:pPr marL="0" lvl="0" indent="0" algn="l" defTabSz="844550">
            <a:lnSpc>
              <a:spcPct val="100000"/>
            </a:lnSpc>
            <a:spcBef>
              <a:spcPct val="0"/>
            </a:spcBef>
            <a:spcAft>
              <a:spcPct val="35000"/>
            </a:spcAft>
            <a:buNone/>
          </a:pPr>
          <a:r>
            <a:rPr lang="en-GB" sz="1900" kern="1200"/>
            <a:t>Makes it simpler to understand and solve time-related problems in computer science.</a:t>
          </a:r>
          <a:endParaRPr lang="en-US" sz="1900" kern="1200"/>
        </a:p>
      </dsp:txBody>
      <dsp:txXfrm>
        <a:off x="761035" y="3297620"/>
        <a:ext cx="9119857" cy="6589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A2C4B-B254-42B0-972B-38CF1618833A}">
      <dsp:nvSpPr>
        <dsp:cNvPr id="0" name=""/>
        <dsp:cNvSpPr/>
      </dsp:nvSpPr>
      <dsp:spPr>
        <a:xfrm>
          <a:off x="0" y="501739"/>
          <a:ext cx="9880893"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i="1" u="none"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Coding Ninja Learning Path</a:t>
          </a:r>
          <a:endParaRPr lang="en-US" sz="2200" i="1" u="none" kern="1200" dirty="0">
            <a:solidFill>
              <a:schemeClr val="bg1"/>
            </a:solidFill>
          </a:endParaRPr>
        </a:p>
      </dsp:txBody>
      <dsp:txXfrm>
        <a:off x="26387" y="528126"/>
        <a:ext cx="9828119" cy="487766"/>
      </dsp:txXfrm>
    </dsp:sp>
    <dsp:sp modelId="{B93567C3-E976-4F97-8887-1E724B8AFAAD}">
      <dsp:nvSpPr>
        <dsp:cNvPr id="0" name=""/>
        <dsp:cNvSpPr/>
      </dsp:nvSpPr>
      <dsp:spPr>
        <a:xfrm>
          <a:off x="0" y="1105639"/>
          <a:ext cx="9880893"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i="1" u="none"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Google Learning Path</a:t>
          </a:r>
          <a:endParaRPr lang="en-US" sz="2200" i="1" u="none" kern="1200" dirty="0">
            <a:solidFill>
              <a:schemeClr val="bg1"/>
            </a:solidFill>
          </a:endParaRPr>
        </a:p>
      </dsp:txBody>
      <dsp:txXfrm>
        <a:off x="26387" y="1132026"/>
        <a:ext cx="9828119" cy="487766"/>
      </dsp:txXfrm>
    </dsp:sp>
    <dsp:sp modelId="{F54C628D-747C-4ABD-ADEB-33F52BCEEE44}">
      <dsp:nvSpPr>
        <dsp:cNvPr id="0" name=""/>
        <dsp:cNvSpPr/>
      </dsp:nvSpPr>
      <dsp:spPr>
        <a:xfrm>
          <a:off x="0" y="1709539"/>
          <a:ext cx="9880893"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i="1" u="none"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Free Code Camp</a:t>
          </a:r>
          <a:endParaRPr lang="en-US" sz="2200" i="1" u="none" kern="1200" dirty="0">
            <a:solidFill>
              <a:schemeClr val="bg1"/>
            </a:solidFill>
          </a:endParaRPr>
        </a:p>
      </dsp:txBody>
      <dsp:txXfrm>
        <a:off x="26387" y="1735926"/>
        <a:ext cx="9828119" cy="487766"/>
      </dsp:txXfrm>
    </dsp:sp>
    <dsp:sp modelId="{92F1B002-8275-475C-BA4E-184D0471E065}">
      <dsp:nvSpPr>
        <dsp:cNvPr id="0" name=""/>
        <dsp:cNvSpPr/>
      </dsp:nvSpPr>
      <dsp:spPr>
        <a:xfrm>
          <a:off x="0" y="2313439"/>
          <a:ext cx="9880893"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0" i="1" u="none"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Data Structure and Algorithmic Thinking with Python by </a:t>
          </a:r>
          <a:r>
            <a:rPr lang="en-IN" sz="2200" b="0" i="1" u="none"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Narasimha </a:t>
          </a:r>
          <a:r>
            <a:rPr lang="en-IN" sz="2200" b="0" i="1" u="none" kern="1200" dirty="0" err="1">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Karumanchi</a:t>
          </a:r>
          <a:endParaRPr lang="en-US" sz="2200" b="0" i="1" u="none" kern="1200" dirty="0">
            <a:solidFill>
              <a:schemeClr val="bg1"/>
            </a:solidFill>
          </a:endParaRPr>
        </a:p>
      </dsp:txBody>
      <dsp:txXfrm>
        <a:off x="26387" y="2339826"/>
        <a:ext cx="9828119" cy="487766"/>
      </dsp:txXfrm>
    </dsp:sp>
    <dsp:sp modelId="{4B7F4BD8-FC42-4E61-9B6A-C169B9BDDFEE}">
      <dsp:nvSpPr>
        <dsp:cNvPr id="0" name=""/>
        <dsp:cNvSpPr/>
      </dsp:nvSpPr>
      <dsp:spPr>
        <a:xfrm>
          <a:off x="0" y="2915454"/>
          <a:ext cx="9880893"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0" i="1" u="none" kern="1200"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Guide to Competitive Programming by Antti Laaksonen </a:t>
          </a:r>
          <a:endParaRPr lang="en-US" sz="2200" b="0" i="1" u="none" kern="1200" dirty="0">
            <a:solidFill>
              <a:schemeClr val="bg1"/>
            </a:solidFill>
          </a:endParaRPr>
        </a:p>
      </dsp:txBody>
      <dsp:txXfrm>
        <a:off x="26387" y="2941841"/>
        <a:ext cx="9828119" cy="487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627A9-D8B7-4002-9932-AA53E9C2A8DA}">
      <dsp:nvSpPr>
        <dsp:cNvPr id="0" name=""/>
        <dsp:cNvSpPr/>
      </dsp:nvSpPr>
      <dsp:spPr>
        <a:xfrm>
          <a:off x="0" y="85579"/>
          <a:ext cx="9880893"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latin typeface="System"/>
            </a:rPr>
            <a:t>Algorithm: Add Two Numbers</a:t>
          </a:r>
          <a:endParaRPr lang="en-US" sz="2600" kern="1200" dirty="0"/>
        </a:p>
      </dsp:txBody>
      <dsp:txXfrm>
        <a:off x="31185" y="116764"/>
        <a:ext cx="9818523" cy="576450"/>
      </dsp:txXfrm>
    </dsp:sp>
    <dsp:sp modelId="{DA813797-EA09-4DE2-A2A8-CC2A6413564D}">
      <dsp:nvSpPr>
        <dsp:cNvPr id="0" name=""/>
        <dsp:cNvSpPr/>
      </dsp:nvSpPr>
      <dsp:spPr>
        <a:xfrm>
          <a:off x="0" y="799279"/>
          <a:ext cx="9880893"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Input: Two integers num1 and num2</a:t>
          </a:r>
          <a:endParaRPr lang="en-US" sz="2600" kern="1200" dirty="0"/>
        </a:p>
      </dsp:txBody>
      <dsp:txXfrm>
        <a:off x="31185" y="830464"/>
        <a:ext cx="9818523" cy="576450"/>
      </dsp:txXfrm>
    </dsp:sp>
    <dsp:sp modelId="{8630EA8F-48D0-4DC0-BFFA-3FD459F1C649}">
      <dsp:nvSpPr>
        <dsp:cNvPr id="0" name=""/>
        <dsp:cNvSpPr/>
      </dsp:nvSpPr>
      <dsp:spPr>
        <a:xfrm>
          <a:off x="0" y="1512979"/>
          <a:ext cx="9880893"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Output: The sum of num1 and num2</a:t>
          </a:r>
          <a:endParaRPr lang="en-US" sz="2600" kern="1200" dirty="0"/>
        </a:p>
      </dsp:txBody>
      <dsp:txXfrm>
        <a:off x="31185" y="1544164"/>
        <a:ext cx="9818523" cy="576450"/>
      </dsp:txXfrm>
    </dsp:sp>
    <dsp:sp modelId="{EE1B79BE-5A0D-4BEC-A125-5E4AFDECD0F8}">
      <dsp:nvSpPr>
        <dsp:cNvPr id="0" name=""/>
        <dsp:cNvSpPr/>
      </dsp:nvSpPr>
      <dsp:spPr>
        <a:xfrm>
          <a:off x="0" y="2151799"/>
          <a:ext cx="9880893"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71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kern="1200" dirty="0">
              <a:latin typeface="System"/>
            </a:rPr>
            <a:t>Start</a:t>
          </a:r>
          <a:endParaRPr lang="en-US" sz="2000" kern="1200" dirty="0"/>
        </a:p>
        <a:p>
          <a:pPr marL="228600" lvl="1" indent="-228600" algn="l" defTabSz="889000">
            <a:lnSpc>
              <a:spcPct val="90000"/>
            </a:lnSpc>
            <a:spcBef>
              <a:spcPct val="0"/>
            </a:spcBef>
            <a:spcAft>
              <a:spcPct val="20000"/>
            </a:spcAft>
            <a:buChar char="•"/>
          </a:pPr>
          <a:r>
            <a:rPr lang="en-GB" sz="2000" kern="1200">
              <a:latin typeface="System"/>
            </a:rPr>
            <a:t>Read num1 and num2 from input</a:t>
          </a:r>
          <a:endParaRPr lang="en-GB" sz="2000" kern="1200" dirty="0">
            <a:latin typeface="System"/>
          </a:endParaRPr>
        </a:p>
        <a:p>
          <a:pPr marL="228600" lvl="1" indent="-228600" algn="l" defTabSz="889000">
            <a:lnSpc>
              <a:spcPct val="90000"/>
            </a:lnSpc>
            <a:spcBef>
              <a:spcPct val="0"/>
            </a:spcBef>
            <a:spcAft>
              <a:spcPct val="20000"/>
            </a:spcAft>
            <a:buChar char="•"/>
          </a:pPr>
          <a:r>
            <a:rPr lang="en-GB" sz="2000" kern="1200">
              <a:latin typeface="System"/>
            </a:rPr>
            <a:t>Set sum = num1 + num2</a:t>
          </a:r>
          <a:endParaRPr lang="en-GB" sz="2000" kern="1200" dirty="0">
            <a:latin typeface="System"/>
          </a:endParaRPr>
        </a:p>
        <a:p>
          <a:pPr marL="228600" lvl="1" indent="-228600" algn="l" defTabSz="889000">
            <a:lnSpc>
              <a:spcPct val="90000"/>
            </a:lnSpc>
            <a:spcBef>
              <a:spcPct val="0"/>
            </a:spcBef>
            <a:spcAft>
              <a:spcPct val="20000"/>
            </a:spcAft>
            <a:buChar char="•"/>
          </a:pPr>
          <a:r>
            <a:rPr lang="en-GB" sz="2000" kern="1200">
              <a:latin typeface="System"/>
            </a:rPr>
            <a:t>Return sum as the result</a:t>
          </a:r>
          <a:endParaRPr lang="en-GB" sz="2000" kern="1200" dirty="0">
            <a:latin typeface="System"/>
          </a:endParaRPr>
        </a:p>
        <a:p>
          <a:pPr marL="228600" lvl="1" indent="-228600" algn="l" defTabSz="889000">
            <a:lnSpc>
              <a:spcPct val="90000"/>
            </a:lnSpc>
            <a:spcBef>
              <a:spcPct val="0"/>
            </a:spcBef>
            <a:spcAft>
              <a:spcPct val="20000"/>
            </a:spcAft>
            <a:buChar char="•"/>
          </a:pPr>
          <a:r>
            <a:rPr lang="en-GB" sz="2000" kern="1200" dirty="0">
              <a:latin typeface="System"/>
            </a:rPr>
            <a:t>Stop</a:t>
          </a:r>
          <a:endParaRPr lang="en-IN" sz="2000" kern="1200" dirty="0">
            <a:latin typeface="System"/>
          </a:endParaRPr>
        </a:p>
      </dsp:txBody>
      <dsp:txXfrm>
        <a:off x="0" y="2151799"/>
        <a:ext cx="9880893" cy="172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627A9-D8B7-4002-9932-AA53E9C2A8DA}">
      <dsp:nvSpPr>
        <dsp:cNvPr id="0" name=""/>
        <dsp:cNvSpPr/>
      </dsp:nvSpPr>
      <dsp:spPr>
        <a:xfrm>
          <a:off x="0" y="72664"/>
          <a:ext cx="9880893"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Algorithm: Power Of Two Numbers</a:t>
          </a:r>
          <a:endParaRPr lang="en-US" sz="1700" kern="1200"/>
        </a:p>
      </dsp:txBody>
      <dsp:txXfrm>
        <a:off x="20390" y="93054"/>
        <a:ext cx="9840113" cy="376910"/>
      </dsp:txXfrm>
    </dsp:sp>
    <dsp:sp modelId="{DA813797-EA09-4DE2-A2A8-CC2A6413564D}">
      <dsp:nvSpPr>
        <dsp:cNvPr id="0" name=""/>
        <dsp:cNvSpPr/>
      </dsp:nvSpPr>
      <dsp:spPr>
        <a:xfrm>
          <a:off x="0" y="539314"/>
          <a:ext cx="9880893"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Input: Two integers base (a) and exponent (b)</a:t>
          </a:r>
          <a:endParaRPr lang="en-US" sz="1700" kern="1200"/>
        </a:p>
      </dsp:txBody>
      <dsp:txXfrm>
        <a:off x="20390" y="559704"/>
        <a:ext cx="9840113" cy="376910"/>
      </dsp:txXfrm>
    </dsp:sp>
    <dsp:sp modelId="{8630EA8F-48D0-4DC0-BFFA-3FD459F1C649}">
      <dsp:nvSpPr>
        <dsp:cNvPr id="0" name=""/>
        <dsp:cNvSpPr/>
      </dsp:nvSpPr>
      <dsp:spPr>
        <a:xfrm>
          <a:off x="0" y="1005964"/>
          <a:ext cx="9880893"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Output: The result of a raised to the power of b</a:t>
          </a:r>
          <a:endParaRPr lang="en-US" sz="1700" kern="1200"/>
        </a:p>
      </dsp:txBody>
      <dsp:txXfrm>
        <a:off x="20390" y="1026354"/>
        <a:ext cx="9840113" cy="376910"/>
      </dsp:txXfrm>
    </dsp:sp>
    <dsp:sp modelId="{EE1B79BE-5A0D-4BEC-A125-5E4AFDECD0F8}">
      <dsp:nvSpPr>
        <dsp:cNvPr id="0" name=""/>
        <dsp:cNvSpPr/>
      </dsp:nvSpPr>
      <dsp:spPr>
        <a:xfrm>
          <a:off x="0" y="1423654"/>
          <a:ext cx="9880893" cy="246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71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a:t>Start</a:t>
          </a:r>
          <a:endParaRPr lang="en-US" sz="1300" kern="1200"/>
        </a:p>
        <a:p>
          <a:pPr marL="114300" lvl="1" indent="-114300" algn="l" defTabSz="577850">
            <a:lnSpc>
              <a:spcPct val="90000"/>
            </a:lnSpc>
            <a:spcBef>
              <a:spcPct val="0"/>
            </a:spcBef>
            <a:spcAft>
              <a:spcPct val="20000"/>
            </a:spcAft>
            <a:buChar char="•"/>
          </a:pPr>
          <a:r>
            <a:rPr lang="en-GB" sz="1300" kern="1200"/>
            <a:t>Read base (a) and exponent (b) from input</a:t>
          </a:r>
          <a:endParaRPr lang="en-US" sz="1300" kern="1200"/>
        </a:p>
        <a:p>
          <a:pPr marL="114300" lvl="1" indent="-114300" algn="l" defTabSz="577850">
            <a:lnSpc>
              <a:spcPct val="90000"/>
            </a:lnSpc>
            <a:spcBef>
              <a:spcPct val="0"/>
            </a:spcBef>
            <a:spcAft>
              <a:spcPct val="20000"/>
            </a:spcAft>
            <a:buChar char="•"/>
          </a:pPr>
          <a:r>
            <a:rPr lang="en-GB" sz="1300" kern="1200"/>
            <a:t>Set result = 1</a:t>
          </a:r>
          <a:endParaRPr lang="en-US" sz="1300" kern="1200"/>
        </a:p>
        <a:p>
          <a:pPr marL="114300" lvl="1" indent="-114300" algn="l" defTabSz="577850">
            <a:lnSpc>
              <a:spcPct val="90000"/>
            </a:lnSpc>
            <a:spcBef>
              <a:spcPct val="0"/>
            </a:spcBef>
            <a:spcAft>
              <a:spcPct val="20000"/>
            </a:spcAft>
            <a:buChar char="•"/>
          </a:pPr>
          <a:r>
            <a:rPr lang="en-GB" sz="1300" kern="1200"/>
            <a:t>If b is 0, return 1 (Any number raised to the power of 0 is 1)</a:t>
          </a:r>
          <a:endParaRPr lang="en-US" sz="1300" kern="1200"/>
        </a:p>
        <a:p>
          <a:pPr marL="114300" lvl="1" indent="-114300" algn="l" defTabSz="577850">
            <a:lnSpc>
              <a:spcPct val="90000"/>
            </a:lnSpc>
            <a:spcBef>
              <a:spcPct val="0"/>
            </a:spcBef>
            <a:spcAft>
              <a:spcPct val="20000"/>
            </a:spcAft>
            <a:buChar char="•"/>
          </a:pPr>
          <a:r>
            <a:rPr lang="en-GB" sz="1300" kern="1200"/>
            <a:t>If b is negative, set base = 1 / base and exponent = -exponent</a:t>
          </a:r>
          <a:endParaRPr lang="en-US" sz="1300" kern="1200"/>
        </a:p>
        <a:p>
          <a:pPr marL="114300" lvl="1" indent="-114300" algn="l" defTabSz="577850">
            <a:lnSpc>
              <a:spcPct val="90000"/>
            </a:lnSpc>
            <a:spcBef>
              <a:spcPct val="0"/>
            </a:spcBef>
            <a:spcAft>
              <a:spcPct val="20000"/>
            </a:spcAft>
            <a:buChar char="•"/>
          </a:pPr>
          <a:r>
            <a:rPr lang="en-GB" sz="1300" kern="1200"/>
            <a:t>While exponent is greater than 0:</a:t>
          </a:r>
          <a:endParaRPr lang="en-US" sz="1300" kern="1200"/>
        </a:p>
        <a:p>
          <a:pPr marL="114300" lvl="1" indent="-114300" algn="l" defTabSz="577850">
            <a:lnSpc>
              <a:spcPct val="90000"/>
            </a:lnSpc>
            <a:spcBef>
              <a:spcPct val="0"/>
            </a:spcBef>
            <a:spcAft>
              <a:spcPct val="20000"/>
            </a:spcAft>
            <a:buChar char="•"/>
          </a:pPr>
          <a:r>
            <a:rPr lang="en-GB" sz="1300" kern="1200"/>
            <a:t>a. If exponent is odd, multiply result by base</a:t>
          </a:r>
          <a:endParaRPr lang="en-US" sz="1300" kern="1200"/>
        </a:p>
        <a:p>
          <a:pPr marL="114300" lvl="1" indent="-114300" algn="l" defTabSz="577850">
            <a:lnSpc>
              <a:spcPct val="90000"/>
            </a:lnSpc>
            <a:spcBef>
              <a:spcPct val="0"/>
            </a:spcBef>
            <a:spcAft>
              <a:spcPct val="20000"/>
            </a:spcAft>
            <a:buChar char="•"/>
          </a:pPr>
          <a:r>
            <a:rPr lang="en-GB" sz="1300" kern="1200"/>
            <a:t>b. Set base = base * base</a:t>
          </a:r>
          <a:endParaRPr lang="en-US" sz="1300" kern="1200"/>
        </a:p>
        <a:p>
          <a:pPr marL="114300" lvl="1" indent="-114300" algn="l" defTabSz="577850">
            <a:lnSpc>
              <a:spcPct val="90000"/>
            </a:lnSpc>
            <a:spcBef>
              <a:spcPct val="0"/>
            </a:spcBef>
            <a:spcAft>
              <a:spcPct val="20000"/>
            </a:spcAft>
            <a:buChar char="•"/>
          </a:pPr>
          <a:r>
            <a:rPr lang="en-GB" sz="1300" kern="1200"/>
            <a:t>c. Set exponent = exponent / 2 (integer division)</a:t>
          </a:r>
          <a:endParaRPr lang="en-US" sz="1300" kern="1200"/>
        </a:p>
        <a:p>
          <a:pPr marL="114300" lvl="1" indent="-114300" algn="l" defTabSz="577850">
            <a:lnSpc>
              <a:spcPct val="90000"/>
            </a:lnSpc>
            <a:spcBef>
              <a:spcPct val="0"/>
            </a:spcBef>
            <a:spcAft>
              <a:spcPct val="20000"/>
            </a:spcAft>
            <a:buChar char="•"/>
          </a:pPr>
          <a:r>
            <a:rPr lang="en-GB" sz="1300" kern="1200"/>
            <a:t>Return result</a:t>
          </a:r>
          <a:endParaRPr lang="en-US" sz="1300" kern="1200"/>
        </a:p>
        <a:p>
          <a:pPr marL="114300" lvl="1" indent="-114300" algn="l" defTabSz="577850">
            <a:lnSpc>
              <a:spcPct val="90000"/>
            </a:lnSpc>
            <a:spcBef>
              <a:spcPct val="0"/>
            </a:spcBef>
            <a:spcAft>
              <a:spcPct val="20000"/>
            </a:spcAft>
            <a:buChar char="•"/>
          </a:pPr>
          <a:r>
            <a:rPr lang="en-GB" sz="1300" kern="1200"/>
            <a:t>Stop</a:t>
          </a:r>
          <a:endParaRPr lang="en-US" sz="1300" kern="1200"/>
        </a:p>
      </dsp:txBody>
      <dsp:txXfrm>
        <a:off x="0" y="1423654"/>
        <a:ext cx="9880893" cy="2463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542B4-74B4-42E1-8F3E-9DE2AFD91C5E}">
      <dsp:nvSpPr>
        <dsp:cNvPr id="0" name=""/>
        <dsp:cNvSpPr/>
      </dsp:nvSpPr>
      <dsp:spPr>
        <a:xfrm>
          <a:off x="1434894" y="38660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F514AF-1C3C-493D-9127-80F8FA177E6F}">
      <dsp:nvSpPr>
        <dsp:cNvPr id="0" name=""/>
        <dsp:cNvSpPr/>
      </dsp:nvSpPr>
      <dsp:spPr>
        <a:xfrm>
          <a:off x="246894" y="280087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IN" sz="4600" kern="1200"/>
            <a:t>Time</a:t>
          </a:r>
          <a:endParaRPr lang="en-US" sz="4600" kern="1200"/>
        </a:p>
      </dsp:txBody>
      <dsp:txXfrm>
        <a:off x="246894" y="2800874"/>
        <a:ext cx="4320000" cy="720000"/>
      </dsp:txXfrm>
    </dsp:sp>
    <dsp:sp modelId="{0D436D56-A2E5-4660-B174-08E31978B774}">
      <dsp:nvSpPr>
        <dsp:cNvPr id="0" name=""/>
        <dsp:cNvSpPr/>
      </dsp:nvSpPr>
      <dsp:spPr>
        <a:xfrm>
          <a:off x="6510894" y="38660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97AAD-C39B-442B-8CC1-F5821D4CB687}">
      <dsp:nvSpPr>
        <dsp:cNvPr id="0" name=""/>
        <dsp:cNvSpPr/>
      </dsp:nvSpPr>
      <dsp:spPr>
        <a:xfrm>
          <a:off x="5322894" y="280087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IN" sz="4600" kern="1200"/>
            <a:t>Space</a:t>
          </a:r>
          <a:endParaRPr lang="en-US" sz="4600" kern="1200"/>
        </a:p>
      </dsp:txBody>
      <dsp:txXfrm>
        <a:off x="5322894" y="2800874"/>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018B8-F841-4E74-BDF2-31485D0A2449}">
      <dsp:nvSpPr>
        <dsp:cNvPr id="0" name=""/>
        <dsp:cNvSpPr/>
      </dsp:nvSpPr>
      <dsp:spPr>
        <a:xfrm>
          <a:off x="0" y="483"/>
          <a:ext cx="9880893" cy="1131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7710B9-F7AC-4D32-8CCD-257936AF6BD8}">
      <dsp:nvSpPr>
        <dsp:cNvPr id="0" name=""/>
        <dsp:cNvSpPr/>
      </dsp:nvSpPr>
      <dsp:spPr>
        <a:xfrm>
          <a:off x="342140" y="254968"/>
          <a:ext cx="622073" cy="6220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6AE51-D3B1-4E38-802A-D7B7BA79B445}">
      <dsp:nvSpPr>
        <dsp:cNvPr id="0" name=""/>
        <dsp:cNvSpPr/>
      </dsp:nvSpPr>
      <dsp:spPr>
        <a:xfrm>
          <a:off x="1306355" y="483"/>
          <a:ext cx="8574537" cy="1131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702" tIns="119702" rIns="119702" bIns="119702" numCol="1" spcCol="1270" anchor="ctr" anchorCtr="0">
          <a:noAutofit/>
        </a:bodyPr>
        <a:lstStyle/>
        <a:p>
          <a:pPr marL="0" lvl="0" indent="0" algn="l" defTabSz="1111250">
            <a:lnSpc>
              <a:spcPct val="100000"/>
            </a:lnSpc>
            <a:spcBef>
              <a:spcPct val="0"/>
            </a:spcBef>
            <a:spcAft>
              <a:spcPct val="35000"/>
            </a:spcAft>
            <a:buNone/>
          </a:pPr>
          <a:r>
            <a:rPr lang="en-IN" sz="2500" kern="1200"/>
            <a:t>Focus on loops</a:t>
          </a:r>
          <a:endParaRPr lang="en-US" sz="2500" kern="1200"/>
        </a:p>
      </dsp:txBody>
      <dsp:txXfrm>
        <a:off x="1306355" y="483"/>
        <a:ext cx="8574537" cy="1131043"/>
      </dsp:txXfrm>
    </dsp:sp>
    <dsp:sp modelId="{72569747-0D9D-4BF8-BDF7-CBF759E08870}">
      <dsp:nvSpPr>
        <dsp:cNvPr id="0" name=""/>
        <dsp:cNvSpPr/>
      </dsp:nvSpPr>
      <dsp:spPr>
        <a:xfrm>
          <a:off x="0" y="1414287"/>
          <a:ext cx="9880893" cy="1131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27826-A057-4269-8CB8-89C506016F5D}">
      <dsp:nvSpPr>
        <dsp:cNvPr id="0" name=""/>
        <dsp:cNvSpPr/>
      </dsp:nvSpPr>
      <dsp:spPr>
        <a:xfrm>
          <a:off x="342140" y="1668772"/>
          <a:ext cx="622073" cy="6220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6103D-47FF-4D80-9095-575DCED6D115}">
      <dsp:nvSpPr>
        <dsp:cNvPr id="0" name=""/>
        <dsp:cNvSpPr/>
      </dsp:nvSpPr>
      <dsp:spPr>
        <a:xfrm>
          <a:off x="1306355" y="1414287"/>
          <a:ext cx="8574537" cy="1131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702" tIns="119702" rIns="119702" bIns="119702" numCol="1" spcCol="1270" anchor="ctr" anchorCtr="0">
          <a:noAutofit/>
        </a:bodyPr>
        <a:lstStyle/>
        <a:p>
          <a:pPr marL="0" lvl="0" indent="0" algn="l" defTabSz="1111250">
            <a:lnSpc>
              <a:spcPct val="100000"/>
            </a:lnSpc>
            <a:spcBef>
              <a:spcPct val="0"/>
            </a:spcBef>
            <a:spcAft>
              <a:spcPct val="35000"/>
            </a:spcAft>
            <a:buNone/>
          </a:pPr>
          <a:r>
            <a:rPr lang="en-IN" sz="2500" kern="1200" dirty="0"/>
            <a:t>Focus on proof first then examples</a:t>
          </a:r>
          <a:endParaRPr lang="en-US" sz="2500" kern="1200" dirty="0"/>
        </a:p>
      </dsp:txBody>
      <dsp:txXfrm>
        <a:off x="1306355" y="1414287"/>
        <a:ext cx="8574537" cy="1131043"/>
      </dsp:txXfrm>
    </dsp:sp>
    <dsp:sp modelId="{3A4BCBDC-B615-4B92-A6BF-CC545AE2C728}">
      <dsp:nvSpPr>
        <dsp:cNvPr id="0" name=""/>
        <dsp:cNvSpPr/>
      </dsp:nvSpPr>
      <dsp:spPr>
        <a:xfrm>
          <a:off x="0" y="2828092"/>
          <a:ext cx="9880893" cy="1131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1CB8D-68BE-4A96-8124-9B2A1B0D19B2}">
      <dsp:nvSpPr>
        <dsp:cNvPr id="0" name=""/>
        <dsp:cNvSpPr/>
      </dsp:nvSpPr>
      <dsp:spPr>
        <a:xfrm>
          <a:off x="342140" y="3082576"/>
          <a:ext cx="622073" cy="6220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0A826-C17C-4F41-8EB4-019D4DB116A2}">
      <dsp:nvSpPr>
        <dsp:cNvPr id="0" name=""/>
        <dsp:cNvSpPr/>
      </dsp:nvSpPr>
      <dsp:spPr>
        <a:xfrm>
          <a:off x="1306355" y="2828092"/>
          <a:ext cx="8574537" cy="1131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702" tIns="119702" rIns="119702" bIns="119702" numCol="1" spcCol="1270" anchor="ctr" anchorCtr="0">
          <a:noAutofit/>
        </a:bodyPr>
        <a:lstStyle/>
        <a:p>
          <a:pPr marL="0" lvl="0" indent="0" algn="l" defTabSz="1111250">
            <a:lnSpc>
              <a:spcPct val="100000"/>
            </a:lnSpc>
            <a:spcBef>
              <a:spcPct val="0"/>
            </a:spcBef>
            <a:spcAft>
              <a:spcPct val="35000"/>
            </a:spcAft>
            <a:buNone/>
          </a:pPr>
          <a:r>
            <a:rPr lang="en-IN" sz="2500" kern="1200"/>
            <a:t>Difficult simplification -&gt; Take large conditions</a:t>
          </a:r>
          <a:endParaRPr lang="en-US" sz="2500" kern="1200"/>
        </a:p>
      </dsp:txBody>
      <dsp:txXfrm>
        <a:off x="1306355" y="2828092"/>
        <a:ext cx="8574537" cy="11310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99363-4594-422A-AFD9-6332C4AE1112}">
      <dsp:nvSpPr>
        <dsp:cNvPr id="0" name=""/>
        <dsp:cNvSpPr/>
      </dsp:nvSpPr>
      <dsp:spPr>
        <a:xfrm>
          <a:off x="0" y="462409"/>
          <a:ext cx="9880893"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E320C4-C4BF-4C37-A800-90D062F6E3E3}">
      <dsp:nvSpPr>
        <dsp:cNvPr id="0" name=""/>
        <dsp:cNvSpPr/>
      </dsp:nvSpPr>
      <dsp:spPr>
        <a:xfrm>
          <a:off x="494044" y="19609"/>
          <a:ext cx="6916625"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1333500">
            <a:lnSpc>
              <a:spcPct val="90000"/>
            </a:lnSpc>
            <a:spcBef>
              <a:spcPct val="0"/>
            </a:spcBef>
            <a:spcAft>
              <a:spcPct val="35000"/>
            </a:spcAft>
            <a:buNone/>
          </a:pPr>
          <a:r>
            <a:rPr lang="en-IN" sz="3000" kern="1200"/>
            <a:t>Bublesort</a:t>
          </a:r>
          <a:endParaRPr lang="en-US" sz="3000" kern="1200"/>
        </a:p>
      </dsp:txBody>
      <dsp:txXfrm>
        <a:off x="537275" y="62840"/>
        <a:ext cx="6830163" cy="799138"/>
      </dsp:txXfrm>
    </dsp:sp>
    <dsp:sp modelId="{E56310E8-01D7-4ADA-849B-5D93E46C0BD0}">
      <dsp:nvSpPr>
        <dsp:cNvPr id="0" name=""/>
        <dsp:cNvSpPr/>
      </dsp:nvSpPr>
      <dsp:spPr>
        <a:xfrm>
          <a:off x="0" y="1823209"/>
          <a:ext cx="9880893"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BDFE59-4291-459D-AC5E-A114C4B2AD0A}">
      <dsp:nvSpPr>
        <dsp:cNvPr id="0" name=""/>
        <dsp:cNvSpPr/>
      </dsp:nvSpPr>
      <dsp:spPr>
        <a:xfrm>
          <a:off x="494044" y="1380409"/>
          <a:ext cx="6916625"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1333500">
            <a:lnSpc>
              <a:spcPct val="90000"/>
            </a:lnSpc>
            <a:spcBef>
              <a:spcPct val="0"/>
            </a:spcBef>
            <a:spcAft>
              <a:spcPct val="35000"/>
            </a:spcAft>
            <a:buNone/>
          </a:pPr>
          <a:r>
            <a:rPr lang="en-IN" sz="3000" kern="1200"/>
            <a:t>Binary Search</a:t>
          </a:r>
          <a:endParaRPr lang="en-US" sz="3000" kern="1200"/>
        </a:p>
      </dsp:txBody>
      <dsp:txXfrm>
        <a:off x="537275" y="1423640"/>
        <a:ext cx="6830163" cy="799138"/>
      </dsp:txXfrm>
    </dsp:sp>
    <dsp:sp modelId="{4F610C04-38A2-43DD-A4C0-06C2F48EAF2D}">
      <dsp:nvSpPr>
        <dsp:cNvPr id="0" name=""/>
        <dsp:cNvSpPr/>
      </dsp:nvSpPr>
      <dsp:spPr>
        <a:xfrm>
          <a:off x="0" y="3184009"/>
          <a:ext cx="9880893"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20325-477E-4B7C-80E6-3F6429F52B37}">
      <dsp:nvSpPr>
        <dsp:cNvPr id="0" name=""/>
        <dsp:cNvSpPr/>
      </dsp:nvSpPr>
      <dsp:spPr>
        <a:xfrm>
          <a:off x="494044" y="2741209"/>
          <a:ext cx="6916625"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1333500">
            <a:lnSpc>
              <a:spcPct val="90000"/>
            </a:lnSpc>
            <a:spcBef>
              <a:spcPct val="0"/>
            </a:spcBef>
            <a:spcAft>
              <a:spcPct val="35000"/>
            </a:spcAft>
            <a:buNone/>
          </a:pPr>
          <a:r>
            <a:rPr lang="en-IN" sz="3000" kern="1200"/>
            <a:t>Linear Search</a:t>
          </a:r>
          <a:endParaRPr lang="en-US" sz="3000" kern="1200"/>
        </a:p>
      </dsp:txBody>
      <dsp:txXfrm>
        <a:off x="537275" y="2784440"/>
        <a:ext cx="6830163" cy="799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99363-4594-422A-AFD9-6332C4AE1112}">
      <dsp:nvSpPr>
        <dsp:cNvPr id="0" name=""/>
        <dsp:cNvSpPr/>
      </dsp:nvSpPr>
      <dsp:spPr>
        <a:xfrm>
          <a:off x="0" y="462409"/>
          <a:ext cx="9880893"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E320C4-C4BF-4C37-A800-90D062F6E3E3}">
      <dsp:nvSpPr>
        <dsp:cNvPr id="0" name=""/>
        <dsp:cNvSpPr/>
      </dsp:nvSpPr>
      <dsp:spPr>
        <a:xfrm>
          <a:off x="494044" y="19609"/>
          <a:ext cx="6916625"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1333500">
            <a:lnSpc>
              <a:spcPct val="90000"/>
            </a:lnSpc>
            <a:spcBef>
              <a:spcPct val="0"/>
            </a:spcBef>
            <a:spcAft>
              <a:spcPct val="35000"/>
            </a:spcAft>
            <a:buNone/>
          </a:pPr>
          <a:r>
            <a:rPr lang="en-US" sz="3000" kern="1200" dirty="0"/>
            <a:t>Inefficient loops</a:t>
          </a:r>
        </a:p>
      </dsp:txBody>
      <dsp:txXfrm>
        <a:off x="537275" y="62840"/>
        <a:ext cx="6830163" cy="799138"/>
      </dsp:txXfrm>
    </dsp:sp>
    <dsp:sp modelId="{EEFAC5B7-2B8B-422E-90D8-E5C5E8635989}">
      <dsp:nvSpPr>
        <dsp:cNvPr id="0" name=""/>
        <dsp:cNvSpPr/>
      </dsp:nvSpPr>
      <dsp:spPr>
        <a:xfrm>
          <a:off x="0" y="1823209"/>
          <a:ext cx="9880893"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CF7171-E6D9-4B73-B7A9-E726088D90A2}">
      <dsp:nvSpPr>
        <dsp:cNvPr id="0" name=""/>
        <dsp:cNvSpPr/>
      </dsp:nvSpPr>
      <dsp:spPr>
        <a:xfrm>
          <a:off x="494044" y="1380409"/>
          <a:ext cx="6916625"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1333500">
            <a:lnSpc>
              <a:spcPct val="90000"/>
            </a:lnSpc>
            <a:spcBef>
              <a:spcPct val="0"/>
            </a:spcBef>
            <a:spcAft>
              <a:spcPct val="35000"/>
            </a:spcAft>
            <a:buNone/>
          </a:pPr>
          <a:r>
            <a:rPr lang="en-US" sz="3000" kern="1200"/>
            <a:t>Redundant calculations</a:t>
          </a:r>
          <a:endParaRPr lang="en-US" sz="3000" kern="1200" dirty="0"/>
        </a:p>
      </dsp:txBody>
      <dsp:txXfrm>
        <a:off x="537275" y="1423640"/>
        <a:ext cx="6830163" cy="799138"/>
      </dsp:txXfrm>
    </dsp:sp>
    <dsp:sp modelId="{AB9B2359-8B48-43E1-ABE1-1D54E5EB9D00}">
      <dsp:nvSpPr>
        <dsp:cNvPr id="0" name=""/>
        <dsp:cNvSpPr/>
      </dsp:nvSpPr>
      <dsp:spPr>
        <a:xfrm>
          <a:off x="0" y="3184009"/>
          <a:ext cx="9880893"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57A919-A9E9-4742-A124-3B250B9A18C0}">
      <dsp:nvSpPr>
        <dsp:cNvPr id="0" name=""/>
        <dsp:cNvSpPr/>
      </dsp:nvSpPr>
      <dsp:spPr>
        <a:xfrm>
          <a:off x="494044" y="2741209"/>
          <a:ext cx="6916625"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432" tIns="0" rIns="261432" bIns="0" numCol="1" spcCol="1270" anchor="ctr" anchorCtr="0">
          <a:noAutofit/>
        </a:bodyPr>
        <a:lstStyle/>
        <a:p>
          <a:pPr marL="0" lvl="0" indent="0" algn="l" defTabSz="1333500">
            <a:lnSpc>
              <a:spcPct val="90000"/>
            </a:lnSpc>
            <a:spcBef>
              <a:spcPct val="0"/>
            </a:spcBef>
            <a:spcAft>
              <a:spcPct val="35000"/>
            </a:spcAft>
            <a:buNone/>
          </a:pPr>
          <a:r>
            <a:rPr lang="en-US" sz="3000" kern="1200"/>
            <a:t>Excessive memory usage</a:t>
          </a:r>
          <a:endParaRPr lang="en-US" sz="3000" kern="1200" dirty="0"/>
        </a:p>
      </dsp:txBody>
      <dsp:txXfrm>
        <a:off x="537275" y="2784440"/>
        <a:ext cx="6830163" cy="7991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92CC9-3E8E-461C-870A-E1FD3F72C708}">
      <dsp:nvSpPr>
        <dsp:cNvPr id="0" name=""/>
        <dsp:cNvSpPr/>
      </dsp:nvSpPr>
      <dsp:spPr>
        <a:xfrm>
          <a:off x="0" y="70408"/>
          <a:ext cx="9880893" cy="12306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i="1" kern="1200"/>
            <a:t>Purpose: </a:t>
          </a:r>
          <a:r>
            <a:rPr lang="en-GB" sz="2200" kern="1200"/>
            <a:t>Profiling is used to identify where time is being spent in the code and to identify performance bottlenecks.</a:t>
          </a:r>
          <a:endParaRPr lang="en-US" sz="2200" kern="1200"/>
        </a:p>
      </dsp:txBody>
      <dsp:txXfrm>
        <a:off x="60077" y="130485"/>
        <a:ext cx="9760739" cy="1110539"/>
      </dsp:txXfrm>
    </dsp:sp>
    <dsp:sp modelId="{B0D2481A-252C-429A-BDAC-C84BA80479E2}">
      <dsp:nvSpPr>
        <dsp:cNvPr id="0" name=""/>
        <dsp:cNvSpPr/>
      </dsp:nvSpPr>
      <dsp:spPr>
        <a:xfrm>
          <a:off x="0" y="1364462"/>
          <a:ext cx="9880893" cy="12306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i="1" kern="1200"/>
            <a:t>Method: </a:t>
          </a:r>
          <a:r>
            <a:rPr lang="en-GB" sz="2200" kern="1200"/>
            <a:t>Profiling instruments the code to gather data on the execution time of various functions, methods, or lines of code. It provides insights into which parts of the code are consuming the most time.</a:t>
          </a:r>
          <a:endParaRPr lang="en-US" sz="2200" kern="1200"/>
        </a:p>
      </dsp:txBody>
      <dsp:txXfrm>
        <a:off x="60077" y="1424539"/>
        <a:ext cx="9760739" cy="1110539"/>
      </dsp:txXfrm>
    </dsp:sp>
    <dsp:sp modelId="{605D9643-D2DD-4639-8FF3-F59EE4E0C886}">
      <dsp:nvSpPr>
        <dsp:cNvPr id="0" name=""/>
        <dsp:cNvSpPr/>
      </dsp:nvSpPr>
      <dsp:spPr>
        <a:xfrm>
          <a:off x="0" y="2658516"/>
          <a:ext cx="9880893" cy="12306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i="1" kern="1200"/>
            <a:t>Output: </a:t>
          </a:r>
          <a:r>
            <a:rPr lang="en-GB" sz="2200" kern="1200"/>
            <a:t>Profiling typically generates a report showing the time spent in each function or method, the number of times each function or method was called, and other relevant information.</a:t>
          </a:r>
          <a:endParaRPr lang="en-US" sz="2200" kern="1200"/>
        </a:p>
      </dsp:txBody>
      <dsp:txXfrm>
        <a:off x="60077" y="2718593"/>
        <a:ext cx="9760739" cy="11105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2FA24-8DEC-47AB-954A-903712D2809E}">
      <dsp:nvSpPr>
        <dsp:cNvPr id="0" name=""/>
        <dsp:cNvSpPr/>
      </dsp:nvSpPr>
      <dsp:spPr>
        <a:xfrm>
          <a:off x="0" y="70408"/>
          <a:ext cx="9880893" cy="12306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i="1" kern="1200" dirty="0"/>
            <a:t>Purpose: </a:t>
          </a:r>
          <a:r>
            <a:rPr lang="en-GB" sz="2200" kern="1200" dirty="0"/>
            <a:t>Benchmarking is used to measure the overall performance or execution time of a piece of code or system under specific conditions.</a:t>
          </a:r>
          <a:endParaRPr lang="en-US" sz="2200" kern="1200" dirty="0"/>
        </a:p>
      </dsp:txBody>
      <dsp:txXfrm>
        <a:off x="60077" y="130485"/>
        <a:ext cx="9760739" cy="1110539"/>
      </dsp:txXfrm>
    </dsp:sp>
    <dsp:sp modelId="{7514C878-532A-44C3-AE98-E990EB13E138}">
      <dsp:nvSpPr>
        <dsp:cNvPr id="0" name=""/>
        <dsp:cNvSpPr/>
      </dsp:nvSpPr>
      <dsp:spPr>
        <a:xfrm>
          <a:off x="0" y="1364462"/>
          <a:ext cx="9880893" cy="12306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i="1" kern="1200" dirty="0"/>
            <a:t>Method: </a:t>
          </a:r>
          <a:r>
            <a:rPr lang="en-GB" sz="2200" kern="1200" dirty="0"/>
            <a:t>Benchmarking involves running the code multiple times under controlled conditions and measuring the execution time or other relevant metrics.</a:t>
          </a:r>
          <a:endParaRPr lang="en-US" sz="2200" kern="1200" dirty="0"/>
        </a:p>
      </dsp:txBody>
      <dsp:txXfrm>
        <a:off x="60077" y="1424539"/>
        <a:ext cx="9760739" cy="1110539"/>
      </dsp:txXfrm>
    </dsp:sp>
    <dsp:sp modelId="{C9B72C0D-A17E-4525-A3E7-D1C2DCED9F5F}">
      <dsp:nvSpPr>
        <dsp:cNvPr id="0" name=""/>
        <dsp:cNvSpPr/>
      </dsp:nvSpPr>
      <dsp:spPr>
        <a:xfrm>
          <a:off x="0" y="2658516"/>
          <a:ext cx="9880893" cy="12306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i="1" kern="1200" dirty="0"/>
            <a:t>Output: </a:t>
          </a:r>
          <a:r>
            <a:rPr lang="en-GB" sz="2200" kern="1200" dirty="0"/>
            <a:t>Benchmarking typically provides a single metric, such as average execution time, throughput, or latency, which can be used to compare different implementations or configurations.</a:t>
          </a:r>
          <a:endParaRPr lang="en-US" sz="2200" kern="1200" dirty="0"/>
        </a:p>
      </dsp:txBody>
      <dsp:txXfrm>
        <a:off x="60077" y="2718593"/>
        <a:ext cx="9760739" cy="11105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51:47.058"/>
    </inkml:context>
    <inkml:brush xml:id="br0">
      <inkml:brushProperty name="width" value="0.035" units="cm"/>
      <inkml:brushProperty name="height" value="0.035" units="cm"/>
    </inkml:brush>
  </inkml:definitions>
  <inkml:trace contextRef="#ctx0" brushRef="#br0">18814 3791 4610,'-443'-249'-14,"-655"-358"-79,818 456 72,-245-125 21,-732-299 99,614 305-59,-15 39-35,-362-35 116,592 161-76,-780-178 38,-15 65 420,306 87-495,-1440-181 289,281 195-153,2016 117-144,-719 16 0,-135 58-13,557-43 10,-508 55 11,4 51 0,442-50-8,-6-12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51:47.489"/>
    </inkml:context>
    <inkml:brush xml:id="br0">
      <inkml:brushProperty name="width" value="0.035" units="cm"/>
      <inkml:brushProperty name="height" value="0.035" units="cm"/>
    </inkml:brush>
  </inkml:definitions>
  <inkml:trace contextRef="#ctx0" brushRef="#br0">2037 0 5827,'-328'61'-80,"27"-27"32,26 11 48,-21-42 0,12 18 0</inkml:trace>
  <inkml:trace contextRef="#ctx0" brushRef="#br0" timeOffset="1">0 245 5699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C8613-3135-416A-82EF-36F0B7577A42}" type="datetimeFigureOut">
              <a:rPr lang="en-IN" smtClean="0"/>
              <a:t>02-03-2024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92C3B-2E90-49A2-A35D-EAF14D593092}" type="slidenum">
              <a:rPr lang="en-IN" smtClean="0"/>
              <a:t>‹#›</a:t>
            </a:fld>
            <a:endParaRPr lang="en-IN"/>
          </a:p>
        </p:txBody>
      </p:sp>
    </p:spTree>
    <p:extLst>
      <p:ext uri="{BB962C8B-B14F-4D97-AF65-F5344CB8AC3E}">
        <p14:creationId xmlns:p14="http://schemas.microsoft.com/office/powerpoint/2010/main" val="1733573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D3AE-90DF-84BD-A334-AB159F2AF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F63B3C-EADF-2A45-E65B-C7E452B2F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C7083D-561E-7E77-6CE9-326B369E8EF8}"/>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5" name="Footer Placeholder 4">
            <a:extLst>
              <a:ext uri="{FF2B5EF4-FFF2-40B4-BE49-F238E27FC236}">
                <a16:creationId xmlns:a16="http://schemas.microsoft.com/office/drawing/2014/main" id="{09D1E84D-C9DB-F7F5-BFE6-4D535B4826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6E461-298E-925C-3AD3-D877D7E75A7A}"/>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264181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3951-FD40-8013-6F90-1C8146FFDE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FF94E3-8F38-C2B6-A6EF-944709E37D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ECE2BB-80B5-12DD-DAEA-DB6EA423E08C}"/>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5" name="Footer Placeholder 4">
            <a:extLst>
              <a:ext uri="{FF2B5EF4-FFF2-40B4-BE49-F238E27FC236}">
                <a16:creationId xmlns:a16="http://schemas.microsoft.com/office/drawing/2014/main" id="{27B4EFA0-58C0-44AE-F9FE-F1C0CE063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3EE80-C64F-9E90-A94C-AF97A628319A}"/>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405628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7AADD-502E-05D3-3415-2543BC331B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E5D928-7C79-AA47-5E90-0E5073509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A45EB-D418-D41D-B30E-81D16FD0B639}"/>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5" name="Footer Placeholder 4">
            <a:extLst>
              <a:ext uri="{FF2B5EF4-FFF2-40B4-BE49-F238E27FC236}">
                <a16:creationId xmlns:a16="http://schemas.microsoft.com/office/drawing/2014/main" id="{19181243-28EC-98C5-CC10-2B2CFB9F7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81A03-37FB-E384-A779-E879CFB43382}"/>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105048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0C0A-353E-0242-2B03-1490F5CE22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8D69FF-4FCE-5A3C-361C-49DBCC35C0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E28E9-FDF1-A367-6C9E-0F092AB7345B}"/>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5" name="Footer Placeholder 4">
            <a:extLst>
              <a:ext uri="{FF2B5EF4-FFF2-40B4-BE49-F238E27FC236}">
                <a16:creationId xmlns:a16="http://schemas.microsoft.com/office/drawing/2014/main" id="{B3114706-2B2F-39A8-1F24-09F68E3FC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ACD27-B381-5154-3925-F5C96F22A220}"/>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89891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EF8F-116B-A33D-39A3-DB27235845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A00B7-B636-5FD9-DF26-B93B397F4B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143DA-CF6D-B5A7-8278-C8566E2861F9}"/>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5" name="Footer Placeholder 4">
            <a:extLst>
              <a:ext uri="{FF2B5EF4-FFF2-40B4-BE49-F238E27FC236}">
                <a16:creationId xmlns:a16="http://schemas.microsoft.com/office/drawing/2014/main" id="{B09B2FB5-A197-F0B1-CFE2-B263ADA15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F7E81-87B0-483F-C482-97A594DE8DA5}"/>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63814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DDC2-66F9-CD32-C93B-8D346984FE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BCDE0-EE9C-7C40-D835-676704CDD3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45E984-C0E3-B7C7-6922-6468AB9CC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63BD64-7D4C-979C-87CC-2C7EB5D45F94}"/>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6" name="Footer Placeholder 5">
            <a:extLst>
              <a:ext uri="{FF2B5EF4-FFF2-40B4-BE49-F238E27FC236}">
                <a16:creationId xmlns:a16="http://schemas.microsoft.com/office/drawing/2014/main" id="{674AA040-9DAE-B116-8791-6BA399F7B0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BF1984-1CA9-15A3-DEEE-CFC50E99E752}"/>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120314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AE7C-E73E-5A2A-6FDB-0472B026F0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8B095-D673-C934-5124-ACB8FC7EB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CC6E3-4312-C733-0E2A-99ACA4D362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F9543C-A8DA-2963-C7B7-2FBD898B6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13EBF7-D6DF-0CC7-2B84-6B0C1ABD9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C7A87F-9002-96BC-A388-AC9C62B9F35E}"/>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8" name="Footer Placeholder 7">
            <a:extLst>
              <a:ext uri="{FF2B5EF4-FFF2-40B4-BE49-F238E27FC236}">
                <a16:creationId xmlns:a16="http://schemas.microsoft.com/office/drawing/2014/main" id="{86FCCF18-314D-7610-7C65-3F5E180FA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41E2FE-4008-8C1B-B1EE-C8AA1E8D1B7E}"/>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80451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8B05C-B478-151E-4F2A-F21CC7E971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5F3D67-C99C-D17F-4B71-647BD4763F63}"/>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4" name="Footer Placeholder 3">
            <a:extLst>
              <a:ext uri="{FF2B5EF4-FFF2-40B4-BE49-F238E27FC236}">
                <a16:creationId xmlns:a16="http://schemas.microsoft.com/office/drawing/2014/main" id="{5E8E560D-8251-D170-DB56-7D91774E25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8D5956-F45C-8170-8397-1D9EBB4B07F6}"/>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337667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3B24A-14D7-BB8D-1A33-628C59327EC2}"/>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3" name="Footer Placeholder 2">
            <a:extLst>
              <a:ext uri="{FF2B5EF4-FFF2-40B4-BE49-F238E27FC236}">
                <a16:creationId xmlns:a16="http://schemas.microsoft.com/office/drawing/2014/main" id="{D648833B-3366-17DF-68F6-26B5980E08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D8E15F-4193-4CED-EAF9-F42DB3C9F46A}"/>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306922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F8D9-756E-757C-3BFE-D01608D09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D96A98-AF6D-F62A-5CBF-5022E6860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8CD0EB-EF38-6256-F53D-3A4EAFAF6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254F29-E192-7694-C68A-1E0F6F29C54B}"/>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6" name="Footer Placeholder 5">
            <a:extLst>
              <a:ext uri="{FF2B5EF4-FFF2-40B4-BE49-F238E27FC236}">
                <a16:creationId xmlns:a16="http://schemas.microsoft.com/office/drawing/2014/main" id="{D85D75CF-BCF8-8EB3-C1F9-9493C5D6F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62B3C9-AF53-4597-B359-1847E16B8930}"/>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162130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33A8-7F73-8671-7307-BC686FD29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2264C9-7B77-150E-53F7-EDAFC253B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C5EA94-12F1-54DE-0484-7C86063FB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15B29-00FC-A2BB-87B8-9B3ABA35075A}"/>
              </a:ext>
            </a:extLst>
          </p:cNvPr>
          <p:cNvSpPr>
            <a:spLocks noGrp="1"/>
          </p:cNvSpPr>
          <p:nvPr>
            <p:ph type="dt" sz="half" idx="10"/>
          </p:nvPr>
        </p:nvSpPr>
        <p:spPr/>
        <p:txBody>
          <a:bodyPr/>
          <a:lstStyle/>
          <a:p>
            <a:fld id="{EB5C1FAF-CB49-4814-9013-9D481599E7FC}" type="datetimeFigureOut">
              <a:rPr lang="en-IN" smtClean="0"/>
              <a:t>02-03-2024</a:t>
            </a:fld>
            <a:endParaRPr lang="en-IN"/>
          </a:p>
        </p:txBody>
      </p:sp>
      <p:sp>
        <p:nvSpPr>
          <p:cNvPr id="6" name="Footer Placeholder 5">
            <a:extLst>
              <a:ext uri="{FF2B5EF4-FFF2-40B4-BE49-F238E27FC236}">
                <a16:creationId xmlns:a16="http://schemas.microsoft.com/office/drawing/2014/main" id="{6DFEED9F-4097-9C59-6835-89433AC30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FCCD04-396E-C0CA-3D94-487A7B619EF3}"/>
              </a:ext>
            </a:extLst>
          </p:cNvPr>
          <p:cNvSpPr>
            <a:spLocks noGrp="1"/>
          </p:cNvSpPr>
          <p:nvPr>
            <p:ph type="sldNum" sz="quarter" idx="12"/>
          </p:nvPr>
        </p:nvSpPr>
        <p:spPr/>
        <p:txBody>
          <a:bodyPr/>
          <a:lstStyle/>
          <a:p>
            <a:fld id="{ECD7D3DC-D0F1-4DC3-AD9F-83ECC04112DE}" type="slidenum">
              <a:rPr lang="en-IN" smtClean="0"/>
              <a:t>‹#›</a:t>
            </a:fld>
            <a:endParaRPr lang="en-IN"/>
          </a:p>
        </p:txBody>
      </p:sp>
    </p:spTree>
    <p:extLst>
      <p:ext uri="{BB962C8B-B14F-4D97-AF65-F5344CB8AC3E}">
        <p14:creationId xmlns:p14="http://schemas.microsoft.com/office/powerpoint/2010/main" val="142540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DA0A6-E030-CEB8-7C01-43F240E27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F44650-AC0B-4F0D-0B20-E8272B7BC0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0FC48-0FC9-8E90-977B-E915F550A1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5C1FAF-CB49-4814-9013-9D481599E7FC}" type="datetimeFigureOut">
              <a:rPr lang="en-IN" smtClean="0"/>
              <a:t>02-03-2024</a:t>
            </a:fld>
            <a:endParaRPr lang="en-IN"/>
          </a:p>
        </p:txBody>
      </p:sp>
      <p:sp>
        <p:nvSpPr>
          <p:cNvPr id="5" name="Footer Placeholder 4">
            <a:extLst>
              <a:ext uri="{FF2B5EF4-FFF2-40B4-BE49-F238E27FC236}">
                <a16:creationId xmlns:a16="http://schemas.microsoft.com/office/drawing/2014/main" id="{BA34DC12-97D3-8672-1BEE-122B1F14F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7CA54EF-BDC9-7129-D21F-068B042B40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D7D3DC-D0F1-4DC3-AD9F-83ECC04112DE}" type="slidenum">
              <a:rPr lang="en-IN" smtClean="0"/>
              <a:t>‹#›</a:t>
            </a:fld>
            <a:endParaRPr lang="en-IN"/>
          </a:p>
        </p:txBody>
      </p:sp>
    </p:spTree>
    <p:extLst>
      <p:ext uri="{BB962C8B-B14F-4D97-AF65-F5344CB8AC3E}">
        <p14:creationId xmlns:p14="http://schemas.microsoft.com/office/powerpoint/2010/main" val="35301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queries@sibansal.de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app.preplaced.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3.xml"/><Relationship Id="rId7" Type="http://schemas.openxmlformats.org/officeDocument/2006/relationships/customXml" Target="../ink/ink1.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2.png"/><Relationship Id="rId4" Type="http://schemas.openxmlformats.org/officeDocument/2006/relationships/diagramQuickStyle" Target="../diagrams/quickStyle3.xml"/><Relationship Id="rId9"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E27805-E996-CC80-0355-C13B44AA2C48}"/>
              </a:ext>
            </a:extLst>
          </p:cNvPr>
          <p:cNvSpPr>
            <a:spLocks noGrp="1"/>
          </p:cNvSpPr>
          <p:nvPr>
            <p:ph type="ctrTitle"/>
          </p:nvPr>
        </p:nvSpPr>
        <p:spPr>
          <a:xfrm>
            <a:off x="1155558" y="637763"/>
            <a:ext cx="9889797" cy="2874471"/>
          </a:xfrm>
        </p:spPr>
        <p:txBody>
          <a:bodyPr anchor="ctr">
            <a:normAutofit/>
          </a:bodyPr>
          <a:lstStyle/>
          <a:p>
            <a:pPr algn="l"/>
            <a:r>
              <a:rPr lang="en-GB" sz="6200" b="1" i="0" dirty="0">
                <a:solidFill>
                  <a:schemeClr val="bg1"/>
                </a:solidFill>
                <a:effectLst/>
                <a:latin typeface="__Inter_aaf875"/>
              </a:rPr>
              <a:t>Optimizing Algorithm's Performance: Tips for Beginners</a:t>
            </a:r>
            <a:endParaRPr lang="en-IN" sz="6200" dirty="0">
              <a:solidFill>
                <a:schemeClr val="bg1"/>
              </a:solidFill>
            </a:endParaRP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8FE6CD0B-3449-53B3-9AC1-6D414BE1A65A}"/>
              </a:ext>
            </a:extLst>
          </p:cNvPr>
          <p:cNvSpPr>
            <a:spLocks noGrp="1"/>
          </p:cNvSpPr>
          <p:nvPr>
            <p:ph type="subTitle" idx="1"/>
          </p:nvPr>
        </p:nvSpPr>
        <p:spPr>
          <a:xfrm>
            <a:off x="1155558" y="4307684"/>
            <a:ext cx="9544153" cy="1906846"/>
          </a:xfrm>
        </p:spPr>
        <p:txBody>
          <a:bodyPr anchor="t">
            <a:normAutofit/>
          </a:bodyPr>
          <a:lstStyle/>
          <a:p>
            <a:pPr algn="l"/>
            <a:r>
              <a:rPr lang="en-IN" sz="3200" dirty="0"/>
              <a:t>Simran Bansal</a:t>
            </a:r>
          </a:p>
          <a:p>
            <a:pPr algn="l"/>
            <a:r>
              <a:rPr lang="en-IN" sz="3200" dirty="0" err="1">
                <a:hlinkClick r:id="rId2">
                  <a:extLst>
                    <a:ext uri="{A12FA001-AC4F-418D-AE19-62706E023703}">
                      <ahyp:hlinkClr xmlns:ahyp="http://schemas.microsoft.com/office/drawing/2018/hyperlinkcolor" val="tx"/>
                    </a:ext>
                  </a:extLst>
                </a:hlinkClick>
              </a:rPr>
              <a:t>queries@sibansal.dev</a:t>
            </a:r>
            <a:endParaRPr lang="en-IN" sz="3200" dirty="0"/>
          </a:p>
          <a:p>
            <a:pPr algn="l"/>
            <a:endParaRPr lang="en-IN" sz="3200" dirty="0"/>
          </a:p>
        </p:txBody>
      </p:sp>
      <p:sp>
        <p:nvSpPr>
          <p:cNvPr id="14" name="Rectangle 13">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419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B1AB4C66-D725-6808-C403-AC7996624753}"/>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A1608-F17B-95F4-696B-C37F03D8AABC}"/>
              </a:ext>
            </a:extLst>
          </p:cNvPr>
          <p:cNvSpPr>
            <a:spLocks noGrp="1"/>
          </p:cNvSpPr>
          <p:nvPr>
            <p:ph type="title"/>
          </p:nvPr>
        </p:nvSpPr>
        <p:spPr>
          <a:xfrm>
            <a:off x="838200" y="365126"/>
            <a:ext cx="10515600" cy="1094740"/>
          </a:xfrm>
        </p:spPr>
        <p:txBody>
          <a:bodyPr vert="horz" lIns="91440" tIns="45720" rIns="91440" bIns="45720" rtlCol="0" anchor="ctr">
            <a:normAutofit/>
          </a:bodyPr>
          <a:lstStyle/>
          <a:p>
            <a:r>
              <a:rPr lang="en-US" kern="1200">
                <a:solidFill>
                  <a:schemeClr val="bg1"/>
                </a:solidFill>
                <a:latin typeface="+mj-lt"/>
                <a:ea typeface="+mj-ea"/>
                <a:cs typeface="+mj-cs"/>
              </a:rPr>
              <a:t>Asymptotic Analysis</a:t>
            </a:r>
          </a:p>
        </p:txBody>
      </p:sp>
      <p:sp useBgFill="1">
        <p:nvSpPr>
          <p:cNvPr id="20" name="Rectangle 19">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68015-B7A7-B15B-076B-541A9523FB0F}"/>
                  </a:ext>
                </a:extLst>
              </p:cNvPr>
              <p:cNvSpPr>
                <a:spLocks noGrp="1"/>
              </p:cNvSpPr>
              <p:nvPr>
                <p:ph idx="1"/>
              </p:nvPr>
            </p:nvSpPr>
            <p:spPr>
              <a:xfrm>
                <a:off x="838200" y="2100579"/>
                <a:ext cx="10683240" cy="4076383"/>
              </a:xfrm>
            </p:spPr>
            <p:txBody>
              <a:bodyPr vert="horz" lIns="91440" tIns="45720" rIns="91440" bIns="45720" rtlCol="0" anchor="ctr">
                <a:normAutofit/>
              </a:bodyPr>
              <a:lstStyle/>
              <a:p>
                <a:r>
                  <a:rPr lang="en-US" sz="2000" dirty="0"/>
                  <a:t>Big O:</a:t>
                </a:r>
              </a:p>
              <a:p>
                <a:pPr marL="0" indent="0" algn="ctr">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𝑓</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US" sz="2000" b="0" i="1">
                          <a:latin typeface="Cambria Math" panose="02040503050406030204" pitchFamily="18" charset="0"/>
                        </a:rPr>
                        <m:t>=</m:t>
                      </m:r>
                      <m:r>
                        <a:rPr lang="en-US" sz="2000" b="0" i="1">
                          <a:latin typeface="Cambria Math" panose="02040503050406030204" pitchFamily="18" charset="0"/>
                        </a:rPr>
                        <m:t>𝑂</m:t>
                      </m:r>
                      <m:d>
                        <m:dPr>
                          <m:ctrlPr>
                            <a:rPr lang="en-US" sz="2000" b="0" i="1">
                              <a:latin typeface="Cambria Math" panose="02040503050406030204" pitchFamily="18" charset="0"/>
                            </a:rPr>
                          </m:ctrlPr>
                        </m:dPr>
                        <m:e>
                          <m:r>
                            <a:rPr lang="en-US" sz="2000" b="0" i="1">
                              <a:latin typeface="Cambria Math" panose="02040503050406030204" pitchFamily="18" charset="0"/>
                            </a:rPr>
                            <m:t>𝑔</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e>
                      </m:d>
                      <m:r>
                        <a:rPr lang="en-US" sz="2000" b="0" i="1">
                          <a:latin typeface="Cambria Math" panose="02040503050406030204" pitchFamily="18" charset="0"/>
                        </a:rPr>
                        <m:t> </m:t>
                      </m:r>
                      <m:r>
                        <a:rPr lang="en-US" sz="2000" b="0" i="1">
                          <a:latin typeface="Cambria Math" panose="02040503050406030204" pitchFamily="18" charset="0"/>
                        </a:rPr>
                        <m:t>𝑖𝑓𝑓</m:t>
                      </m:r>
                      <m:r>
                        <a:rPr lang="en-US" sz="2000" b="0" i="1">
                          <a:latin typeface="Cambria Math" panose="02040503050406030204" pitchFamily="18" charset="0"/>
                        </a:rPr>
                        <m:t> </m:t>
                      </m:r>
                      <m:r>
                        <a:rPr lang="en-US" sz="2000" b="0" i="1">
                          <a:latin typeface="Cambria Math" panose="02040503050406030204" pitchFamily="18" charset="0"/>
                        </a:rPr>
                        <m:t>𝑓</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US" sz="2000" b="0" i="1">
                          <a:latin typeface="Cambria Math" panose="02040503050406030204" pitchFamily="18" charset="0"/>
                        </a:rPr>
                        <m:t>≤</m:t>
                      </m:r>
                      <m:r>
                        <a:rPr lang="en-US" sz="2000" b="0" i="1">
                          <a:latin typeface="Cambria Math" panose="02040503050406030204" pitchFamily="18" charset="0"/>
                        </a:rPr>
                        <m:t>𝑐</m:t>
                      </m:r>
                      <m:r>
                        <a:rPr lang="en-US" sz="2000" b="0" i="1">
                          <a:latin typeface="Cambria Math" panose="02040503050406030204" pitchFamily="18" charset="0"/>
                        </a:rPr>
                        <m:t>.</m:t>
                      </m:r>
                      <m:r>
                        <a:rPr lang="en-US" sz="2000" b="0" i="1">
                          <a:latin typeface="Cambria Math" panose="02040503050406030204" pitchFamily="18" charset="0"/>
                        </a:rPr>
                        <m:t>𝑔</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US" sz="2000" b="0" i="1">
                          <a:latin typeface="Cambria Math" panose="02040503050406030204" pitchFamily="18" charset="0"/>
                        </a:rPr>
                        <m:t>∀</m:t>
                      </m:r>
                      <m:r>
                        <a:rPr lang="en-US" sz="2000" b="0" i="1">
                          <a:latin typeface="Cambria Math" panose="02040503050406030204" pitchFamily="18" charset="0"/>
                        </a:rPr>
                        <m:t>𝑛</m:t>
                      </m:r>
                      <m:r>
                        <a:rPr lang="en-US" sz="2000" b="0" i="1">
                          <a:latin typeface="Cambria Math" panose="02040503050406030204" pitchFamily="18" charset="0"/>
                        </a:rPr>
                        <m:t>&gt;</m:t>
                      </m:r>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𝑜</m:t>
                          </m:r>
                        </m:sub>
                      </m:sSub>
                      <m:r>
                        <a:rPr lang="en-US" sz="2000" b="0" i="1">
                          <a:latin typeface="Cambria Math" panose="02040503050406030204" pitchFamily="18" charset="0"/>
                        </a:rPr>
                        <m:t> ∃ 2</m:t>
                      </m:r>
                      <m:r>
                        <a:rPr lang="en-US" sz="2000" b="0" i="1">
                          <a:latin typeface="Cambria Math" panose="02040503050406030204" pitchFamily="18" charset="0"/>
                        </a:rPr>
                        <m:t>𝑐𝑜𝑛𝑠𝑡𝑎𝑛𝑡𝑠</m:t>
                      </m:r>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rPr>
                            <m:t>𝑐</m:t>
                          </m:r>
                        </m:e>
                        <m:sub>
                          <m:r>
                            <a:rPr lang="en-US" sz="2000" b="0" i="1">
                              <a:latin typeface="Cambria Math" panose="02040503050406030204" pitchFamily="18" charset="0"/>
                            </a:rPr>
                            <m:t>𝑜</m:t>
                          </m:r>
                        </m:sub>
                      </m:sSub>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𝑜</m:t>
                          </m:r>
                        </m:sub>
                      </m:sSub>
                      <m:r>
                        <a:rPr lang="en-US" sz="2000" b="0" i="1">
                          <a:latin typeface="Cambria Math" panose="02040503050406030204" pitchFamily="18" charset="0"/>
                        </a:rPr>
                        <m:t>≥1</m:t>
                      </m:r>
                    </m:oMath>
                  </m:oMathPara>
                </a14:m>
                <a:endParaRPr lang="en-US" sz="2000" dirty="0"/>
              </a:p>
              <a:p>
                <a:r>
                  <a:rPr lang="en-US" sz="2000" dirty="0"/>
                  <a:t>Big Omega:</a:t>
                </a:r>
              </a:p>
              <a:p>
                <a:pPr marL="0" indent="0" algn="ctr">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𝑓</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US" sz="2000" b="0" i="1">
                          <a:latin typeface="Cambria Math" panose="02040503050406030204" pitchFamily="18" charset="0"/>
                        </a:rPr>
                        <m:t>=</m:t>
                      </m:r>
                      <m:r>
                        <m:rPr>
                          <m:sty m:val="p"/>
                        </m:rPr>
                        <a:rPr lang="en-US" sz="2000" b="0" i="1">
                          <a:latin typeface="Cambria Math" panose="02040503050406030204" pitchFamily="18" charset="0"/>
                        </a:rPr>
                        <m:t>Ω</m:t>
                      </m:r>
                      <m:d>
                        <m:dPr>
                          <m:ctrlPr>
                            <a:rPr lang="en-US" sz="2000" b="0" i="1">
                              <a:latin typeface="Cambria Math" panose="02040503050406030204" pitchFamily="18" charset="0"/>
                            </a:rPr>
                          </m:ctrlPr>
                        </m:dPr>
                        <m:e>
                          <m:r>
                            <a:rPr lang="en-US" sz="2000" b="0" i="1">
                              <a:latin typeface="Cambria Math" panose="02040503050406030204" pitchFamily="18" charset="0"/>
                            </a:rPr>
                            <m:t>𝑔</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e>
                      </m:d>
                      <m:r>
                        <a:rPr lang="en-US" sz="2000" b="0" i="1">
                          <a:latin typeface="Cambria Math" panose="02040503050406030204" pitchFamily="18" charset="0"/>
                        </a:rPr>
                        <m:t> </m:t>
                      </m:r>
                      <m:r>
                        <a:rPr lang="en-US" sz="2000" b="0" i="1">
                          <a:latin typeface="Cambria Math" panose="02040503050406030204" pitchFamily="18" charset="0"/>
                        </a:rPr>
                        <m:t>𝑖𝑓𝑓</m:t>
                      </m:r>
                      <m:r>
                        <a:rPr lang="en-US" sz="2000" b="0" i="1">
                          <a:latin typeface="Cambria Math" panose="02040503050406030204" pitchFamily="18" charset="0"/>
                        </a:rPr>
                        <m:t> </m:t>
                      </m:r>
                      <m:r>
                        <a:rPr lang="en-US" sz="2000" b="0" i="1">
                          <a:latin typeface="Cambria Math" panose="02040503050406030204" pitchFamily="18" charset="0"/>
                        </a:rPr>
                        <m:t>𝑓</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US" sz="2000" b="0" i="1">
                          <a:latin typeface="Cambria Math" panose="02040503050406030204" pitchFamily="18" charset="0"/>
                        </a:rPr>
                        <m:t>≥</m:t>
                      </m:r>
                      <m:r>
                        <a:rPr lang="en-US" sz="2000" b="0" i="1">
                          <a:latin typeface="Cambria Math" panose="02040503050406030204" pitchFamily="18" charset="0"/>
                        </a:rPr>
                        <m:t>𝑐</m:t>
                      </m:r>
                      <m:r>
                        <a:rPr lang="en-US" sz="2000" b="0" i="1">
                          <a:latin typeface="Cambria Math" panose="02040503050406030204" pitchFamily="18" charset="0"/>
                        </a:rPr>
                        <m:t>.</m:t>
                      </m:r>
                      <m:r>
                        <a:rPr lang="en-US" sz="2000" b="0" i="1">
                          <a:latin typeface="Cambria Math" panose="02040503050406030204" pitchFamily="18" charset="0"/>
                        </a:rPr>
                        <m:t>𝑔</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US" sz="2000" b="0" i="1">
                          <a:latin typeface="Cambria Math" panose="02040503050406030204" pitchFamily="18" charset="0"/>
                        </a:rPr>
                        <m:t>∀</m:t>
                      </m:r>
                      <m:r>
                        <a:rPr lang="en-US" sz="2000" b="0" i="1">
                          <a:latin typeface="Cambria Math" panose="02040503050406030204" pitchFamily="18" charset="0"/>
                        </a:rPr>
                        <m:t>𝑛</m:t>
                      </m:r>
                      <m:r>
                        <a:rPr lang="en-US" sz="2000" b="0" i="1">
                          <a:latin typeface="Cambria Math" panose="02040503050406030204" pitchFamily="18" charset="0"/>
                        </a:rPr>
                        <m:t>&gt;</m:t>
                      </m:r>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𝑜</m:t>
                          </m:r>
                        </m:sub>
                      </m:sSub>
                      <m:r>
                        <a:rPr lang="en-US" sz="2000" b="0" i="1">
                          <a:latin typeface="Cambria Math" panose="02040503050406030204" pitchFamily="18" charset="0"/>
                        </a:rPr>
                        <m:t> ∃ 2</m:t>
                      </m:r>
                      <m:r>
                        <a:rPr lang="en-US" sz="2000" b="0" i="1">
                          <a:latin typeface="Cambria Math" panose="02040503050406030204" pitchFamily="18" charset="0"/>
                        </a:rPr>
                        <m:t>𝑐𝑜𝑛𝑠𝑡𝑎𝑛𝑡𝑠</m:t>
                      </m:r>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rPr>
                            <m:t>𝑐</m:t>
                          </m:r>
                        </m:e>
                        <m:sub>
                          <m:r>
                            <a:rPr lang="en-US" sz="2000" b="0" i="1">
                              <a:latin typeface="Cambria Math" panose="02040503050406030204" pitchFamily="18" charset="0"/>
                            </a:rPr>
                            <m:t>𝑜</m:t>
                          </m:r>
                        </m:sub>
                      </m:sSub>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𝑜</m:t>
                          </m:r>
                        </m:sub>
                      </m:sSub>
                      <m:r>
                        <a:rPr lang="en-US" sz="2000" b="0" i="1">
                          <a:latin typeface="Cambria Math" panose="02040503050406030204" pitchFamily="18" charset="0"/>
                        </a:rPr>
                        <m:t>≥1</m:t>
                      </m:r>
                    </m:oMath>
                  </m:oMathPara>
                </a14:m>
                <a:endParaRPr lang="en-US" sz="2000" dirty="0"/>
              </a:p>
              <a:p>
                <a:r>
                  <a:rPr lang="en-US" sz="2000" dirty="0"/>
                  <a:t>Big Theta:</a:t>
                </a:r>
              </a:p>
              <a:p>
                <a:pPr marL="0" indent="0" algn="ctr">
                  <a:lnSpc>
                    <a:spcPct val="250000"/>
                  </a:lnSpc>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𝑓</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US" sz="2000" b="0" i="1">
                          <a:latin typeface="Cambria Math" panose="02040503050406030204" pitchFamily="18" charset="0"/>
                        </a:rPr>
                        <m:t>=</m:t>
                      </m:r>
                      <m:r>
                        <a:rPr lang="en-US" sz="2000" b="0" i="1">
                          <a:latin typeface="Cambria Math" panose="02040503050406030204" pitchFamily="18" charset="0"/>
                        </a:rPr>
                        <m:t>𝜃</m:t>
                      </m:r>
                      <m:d>
                        <m:dPr>
                          <m:ctrlPr>
                            <a:rPr lang="en-US" sz="2000" b="0" i="1">
                              <a:latin typeface="Cambria Math" panose="02040503050406030204" pitchFamily="18" charset="0"/>
                            </a:rPr>
                          </m:ctrlPr>
                        </m:dPr>
                        <m:e>
                          <m:r>
                            <a:rPr lang="en-US" sz="2000" b="0" i="1">
                              <a:latin typeface="Cambria Math" panose="02040503050406030204" pitchFamily="18" charset="0"/>
                            </a:rPr>
                            <m:t>𝑔</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e>
                      </m:d>
                      <m:r>
                        <a:rPr lang="en-US" sz="2000" b="0" i="1">
                          <a:latin typeface="Cambria Math" panose="02040503050406030204" pitchFamily="18" charset="0"/>
                        </a:rPr>
                        <m:t> </m:t>
                      </m:r>
                      <m:r>
                        <a:rPr lang="en-US" sz="2000" b="0" i="1">
                          <a:latin typeface="Cambria Math" panose="02040503050406030204" pitchFamily="18" charset="0"/>
                        </a:rPr>
                        <m:t>𝑖𝑓𝑓</m:t>
                      </m:r>
                      <m:r>
                        <a:rPr lang="en-US" sz="2000" b="0" i="1">
                          <a:latin typeface="Cambria Math" panose="02040503050406030204" pitchFamily="18" charset="0"/>
                        </a:rPr>
                        <m:t> </m:t>
                      </m:r>
                      <m:r>
                        <a:rPr lang="en-US" sz="2000" b="0" i="1">
                          <a:latin typeface="Cambria Math" panose="02040503050406030204" pitchFamily="18" charset="0"/>
                        </a:rPr>
                        <m:t>𝑓</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𝑐</m:t>
                          </m:r>
                        </m:e>
                        <m:sub>
                          <m:r>
                            <a:rPr lang="en-US" sz="2000" b="0" i="1">
                              <a:latin typeface="Cambria Math" panose="02040503050406030204" pitchFamily="18" charset="0"/>
                            </a:rPr>
                            <m:t>1</m:t>
                          </m:r>
                        </m:sub>
                      </m:sSub>
                      <m:r>
                        <a:rPr lang="en-US" sz="2000" b="0" i="1">
                          <a:latin typeface="Cambria Math" panose="02040503050406030204" pitchFamily="18" charset="0"/>
                        </a:rPr>
                        <m:t>.</m:t>
                      </m:r>
                      <m:r>
                        <a:rPr lang="en-US" sz="2000" b="0" i="1">
                          <a:latin typeface="Cambria Math" panose="02040503050406030204" pitchFamily="18" charset="0"/>
                        </a:rPr>
                        <m:t>𝑔</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oMath>
                  </m:oMathPara>
                </a14:m>
                <a:endParaRPr lang="en-US" sz="2000" b="0" i="1" dirty="0"/>
              </a:p>
              <a:p>
                <a:pPr marL="0" indent="0" algn="ctr">
                  <a:lnSpc>
                    <a:spcPct val="250000"/>
                  </a:lnSpc>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𝑓</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𝑐</m:t>
                          </m:r>
                        </m:e>
                        <m:sub>
                          <m:r>
                            <a:rPr lang="en-US" sz="2000" b="0" i="1">
                              <a:latin typeface="Cambria Math" panose="02040503050406030204" pitchFamily="18" charset="0"/>
                            </a:rPr>
                            <m:t>2</m:t>
                          </m:r>
                        </m:sub>
                      </m:sSub>
                      <m:r>
                        <a:rPr lang="en-US" sz="2000" b="0" i="1">
                          <a:latin typeface="Cambria Math" panose="02040503050406030204" pitchFamily="18" charset="0"/>
                        </a:rPr>
                        <m:t>.</m:t>
                      </m:r>
                      <m:r>
                        <a:rPr lang="en-US" sz="2000" b="0" i="1">
                          <a:latin typeface="Cambria Math" panose="02040503050406030204" pitchFamily="18" charset="0"/>
                        </a:rPr>
                        <m:t>𝑔</m:t>
                      </m:r>
                      <m:d>
                        <m:dPr>
                          <m:ctrlPr>
                            <a:rPr lang="en-US" sz="2000" b="0" i="1">
                              <a:latin typeface="Cambria Math" panose="02040503050406030204" pitchFamily="18" charset="0"/>
                            </a:rPr>
                          </m:ctrlPr>
                        </m:dPr>
                        <m:e>
                          <m:r>
                            <a:rPr lang="en-US" sz="2000" b="0" i="1">
                              <a:latin typeface="Cambria Math" panose="02040503050406030204" pitchFamily="18" charset="0"/>
                            </a:rPr>
                            <m:t>𝑛</m:t>
                          </m:r>
                        </m:e>
                      </m:d>
                      <m:r>
                        <a:rPr lang="en-IN" sz="2000" b="0" i="1" smtClean="0">
                          <a:latin typeface="Cambria Math" panose="02040503050406030204" pitchFamily="18" charset="0"/>
                        </a:rPr>
                        <m:t> </m:t>
                      </m:r>
                      <m:r>
                        <a:rPr lang="en-US" sz="2000" b="0" i="1">
                          <a:latin typeface="Cambria Math" panose="02040503050406030204" pitchFamily="18" charset="0"/>
                        </a:rPr>
                        <m:t>∀</m:t>
                      </m:r>
                      <m:r>
                        <a:rPr lang="en-US" sz="2000" b="0" i="1">
                          <a:latin typeface="Cambria Math" panose="02040503050406030204" pitchFamily="18" charset="0"/>
                        </a:rPr>
                        <m:t>𝑛</m:t>
                      </m:r>
                      <m:r>
                        <a:rPr lang="en-US" sz="2000" b="0" i="1">
                          <a:latin typeface="Cambria Math" panose="02040503050406030204" pitchFamily="18" charset="0"/>
                        </a:rPr>
                        <m:t>&gt;</m:t>
                      </m:r>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𝑜</m:t>
                          </m:r>
                        </m:sub>
                      </m:sSub>
                      <m:r>
                        <a:rPr lang="en-US" sz="2000" b="0" i="1">
                          <a:latin typeface="Cambria Math" panose="02040503050406030204" pitchFamily="18" charset="0"/>
                        </a:rPr>
                        <m:t> ∃ 2</m:t>
                      </m:r>
                      <m:r>
                        <a:rPr lang="en-IN" sz="2000" b="0" i="1" smtClean="0">
                          <a:latin typeface="Cambria Math" panose="02040503050406030204" pitchFamily="18" charset="0"/>
                        </a:rPr>
                        <m:t> </m:t>
                      </m:r>
                      <m:r>
                        <a:rPr lang="en-US" sz="2000" b="0" i="1">
                          <a:latin typeface="Cambria Math" panose="02040503050406030204" pitchFamily="18" charset="0"/>
                        </a:rPr>
                        <m:t>𝑐𝑜𝑛𝑠𝑡𝑎𝑛𝑡𝑠</m:t>
                      </m:r>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rPr>
                            <m:t>𝑐</m:t>
                          </m:r>
                        </m:e>
                        <m:sub>
                          <m:r>
                            <a:rPr lang="en-US" sz="2000" b="0" i="1">
                              <a:latin typeface="Cambria Math" panose="02040503050406030204" pitchFamily="18" charset="0"/>
                            </a:rPr>
                            <m:t>1</m:t>
                          </m:r>
                        </m:sub>
                      </m:sSub>
                      <m:r>
                        <a:rPr lang="en-US" sz="2000" b="0" i="1">
                          <a:latin typeface="Cambria Math" panose="02040503050406030204" pitchFamily="18" charset="0"/>
                        </a:rPr>
                        <m:t>,</m:t>
                      </m:r>
                      <m:sSub>
                        <m:sSubPr>
                          <m:ctrlPr>
                            <a:rPr lang="en-US" sz="2000" i="1">
                              <a:latin typeface="Cambria Math" panose="02040503050406030204" pitchFamily="18" charset="0"/>
                            </a:rPr>
                          </m:ctrlPr>
                        </m:sSubPr>
                        <m:e>
                          <m:r>
                            <a:rPr lang="en-US" sz="2000" b="0" i="1">
                              <a:latin typeface="Cambria Math" panose="02040503050406030204" pitchFamily="18" charset="0"/>
                            </a:rPr>
                            <m:t>𝑐</m:t>
                          </m:r>
                        </m:e>
                        <m:sub>
                          <m:r>
                            <a:rPr lang="en-US" sz="2000" b="0" i="1">
                              <a:latin typeface="Cambria Math" panose="02040503050406030204" pitchFamily="18" charset="0"/>
                            </a:rPr>
                            <m:t>2</m:t>
                          </m:r>
                        </m:sub>
                      </m:sSub>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𝑜</m:t>
                          </m:r>
                        </m:sub>
                      </m:sSub>
                      <m:r>
                        <a:rPr lang="en-US" sz="2000" b="0" i="1">
                          <a:latin typeface="Cambria Math" panose="02040503050406030204" pitchFamily="18" charset="0"/>
                        </a:rPr>
                        <m:t>≥1</m:t>
                      </m:r>
                    </m:oMath>
                  </m:oMathPara>
                </a14:m>
                <a:endParaRPr lang="en-US" sz="2000" dirty="0"/>
              </a:p>
              <a:p>
                <a:endParaRPr lang="en-US" sz="2000" dirty="0"/>
              </a:p>
            </p:txBody>
          </p:sp>
        </mc:Choice>
        <mc:Fallback xmlns="">
          <p:sp>
            <p:nvSpPr>
              <p:cNvPr id="3" name="Content Placeholder 2">
                <a:extLst>
                  <a:ext uri="{FF2B5EF4-FFF2-40B4-BE49-F238E27FC236}">
                    <a16:creationId xmlns:a16="http://schemas.microsoft.com/office/drawing/2014/main" id="{08D68015-B7A7-B15B-076B-541A9523FB0F}"/>
                  </a:ext>
                </a:extLst>
              </p:cNvPr>
              <p:cNvSpPr>
                <a:spLocks noGrp="1" noRot="1" noChangeAspect="1" noMove="1" noResize="1" noEditPoints="1" noAdjustHandles="1" noChangeArrowheads="1" noChangeShapeType="1" noTextEdit="1"/>
              </p:cNvSpPr>
              <p:nvPr>
                <p:ph idx="1"/>
              </p:nvPr>
            </p:nvSpPr>
            <p:spPr>
              <a:xfrm>
                <a:off x="838200" y="2100579"/>
                <a:ext cx="10683240" cy="4076383"/>
              </a:xfrm>
              <a:blipFill>
                <a:blip r:embed="rId2"/>
                <a:stretch>
                  <a:fillRect l="-514"/>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9DF7FBCC-30F8-C7E6-A89C-8A6404FDA2F0}"/>
              </a:ext>
            </a:extLst>
          </p:cNvPr>
          <p:cNvSpPr txBox="1"/>
          <p:nvPr/>
        </p:nvSpPr>
        <p:spPr>
          <a:xfrm>
            <a:off x="9245991" y="1461769"/>
            <a:ext cx="2526909" cy="459741"/>
          </a:xfrm>
          <a:prstGeom prst="rect">
            <a:avLst/>
          </a:prstGeom>
        </p:spPr>
        <p:txBody>
          <a:bodyPr vert="horz" lIns="91440" tIns="45720" rIns="91440" bIns="45720" rtlCol="0" anchor="ctr">
            <a:normAutofit/>
          </a:bodyPr>
          <a:lstStyle/>
          <a:p>
            <a:pPr algn="ctr">
              <a:lnSpc>
                <a:spcPct val="90000"/>
              </a:lnSpc>
              <a:spcAft>
                <a:spcPts val="600"/>
              </a:spcAft>
            </a:pPr>
            <a:r>
              <a:rPr lang="en-US" sz="2000" b="1" dirty="0">
                <a:highlight>
                  <a:srgbClr val="008000"/>
                </a:highlight>
              </a:rPr>
              <a:t>DESMOS Live Demo</a:t>
            </a:r>
          </a:p>
        </p:txBody>
      </p:sp>
    </p:spTree>
    <p:extLst>
      <p:ext uri="{BB962C8B-B14F-4D97-AF65-F5344CB8AC3E}">
        <p14:creationId xmlns:p14="http://schemas.microsoft.com/office/powerpoint/2010/main" val="167965311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C67925-C068-7272-904B-D13308B36C93}"/>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16D2098D-786F-C7E5-6232-5D51AA248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C4E66-D555-D216-CC1F-83D1A041D8E9}"/>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dirty="0">
                <a:solidFill>
                  <a:schemeClr val="bg1"/>
                </a:solidFill>
              </a:rPr>
              <a:t>Demo 1:  A Priori Analysis</a:t>
            </a:r>
            <a:endParaRPr lang="en-US" sz="4000" kern="1200" dirty="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271FB35E-C260-944A-A485-E8FA884E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6121D28-D110-ADD7-160E-6822BD35A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8CE42DFA-DC1B-4571-FBD2-80DF703979F4}"/>
              </a:ext>
            </a:extLst>
          </p:cNvPr>
          <p:cNvGraphicFramePr>
            <a:graphicFrameLocks noGrp="1"/>
          </p:cNvGraphicFramePr>
          <p:nvPr>
            <p:ph idx="1"/>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0F2E5C-CDD7-5AEB-8B06-ED358463BCFB}"/>
              </a:ext>
            </a:extLst>
          </p:cNvPr>
          <p:cNvSpPr txBox="1"/>
          <p:nvPr/>
        </p:nvSpPr>
        <p:spPr>
          <a:xfrm>
            <a:off x="9479153" y="1664102"/>
            <a:ext cx="2712837" cy="428619"/>
          </a:xfrm>
          <a:prstGeom prst="rect">
            <a:avLst/>
          </a:prstGeom>
        </p:spPr>
        <p:txBody>
          <a:bodyPr vert="horz" lIns="91440" tIns="45720" rIns="91440" bIns="45720" rtlCol="0">
            <a:normAutofit/>
          </a:bodyPr>
          <a:lstStyle/>
          <a:p>
            <a:pPr algn="ctr">
              <a:lnSpc>
                <a:spcPct val="90000"/>
              </a:lnSpc>
              <a:spcAft>
                <a:spcPts val="600"/>
              </a:spcAft>
            </a:pPr>
            <a:r>
              <a:rPr lang="en-US" sz="2000" b="1" dirty="0">
                <a:solidFill>
                  <a:schemeClr val="bg1"/>
                </a:solidFill>
                <a:highlight>
                  <a:srgbClr val="008000"/>
                </a:highlight>
              </a:rPr>
              <a:t> Jupiter Notebook 1.1 </a:t>
            </a:r>
          </a:p>
        </p:txBody>
      </p:sp>
    </p:spTree>
    <p:extLst>
      <p:ext uri="{BB962C8B-B14F-4D97-AF65-F5344CB8AC3E}">
        <p14:creationId xmlns:p14="http://schemas.microsoft.com/office/powerpoint/2010/main" val="284826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3F1E0B-118A-DED7-7105-6B5B3F292A51}"/>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B38708EB-B986-04B4-C99F-FD0187D44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18494-AA78-5201-6CA7-588FA52C88D8}"/>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dirty="0">
                <a:solidFill>
                  <a:schemeClr val="bg1"/>
                </a:solidFill>
              </a:rPr>
              <a:t>Demo 2: A Posteriori Analysis</a:t>
            </a:r>
            <a:endParaRPr lang="en-US" sz="4000" kern="1200" dirty="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3D8A563C-BD6D-82BE-0AEE-809A49E08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578B820-1F21-010A-9066-674F3C26E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3B079ECA-17C9-A697-D626-BDB702EDCDA0}"/>
              </a:ext>
            </a:extLst>
          </p:cNvPr>
          <p:cNvGraphicFramePr>
            <a:graphicFrameLocks noGrp="1"/>
          </p:cNvGraphicFramePr>
          <p:nvPr>
            <p:ph idx="1"/>
            <p:extLst>
              <p:ext uri="{D42A27DB-BD31-4B8C-83A1-F6EECF244321}">
                <p14:modId xmlns:p14="http://schemas.microsoft.com/office/powerpoint/2010/main" val="3890327972"/>
              </p:ext>
            </p:extLst>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6BAF377-0CD8-484D-65EB-81AC48F86F6D}"/>
              </a:ext>
            </a:extLst>
          </p:cNvPr>
          <p:cNvSpPr txBox="1"/>
          <p:nvPr/>
        </p:nvSpPr>
        <p:spPr>
          <a:xfrm>
            <a:off x="9479153" y="1664102"/>
            <a:ext cx="2712837" cy="428619"/>
          </a:xfrm>
          <a:prstGeom prst="rect">
            <a:avLst/>
          </a:prstGeom>
        </p:spPr>
        <p:txBody>
          <a:bodyPr vert="horz" lIns="91440" tIns="45720" rIns="91440" bIns="45720" rtlCol="0">
            <a:normAutofit/>
          </a:bodyPr>
          <a:lstStyle/>
          <a:p>
            <a:pPr algn="ctr">
              <a:lnSpc>
                <a:spcPct val="90000"/>
              </a:lnSpc>
              <a:spcAft>
                <a:spcPts val="600"/>
              </a:spcAft>
            </a:pPr>
            <a:r>
              <a:rPr lang="en-US" sz="2000" b="1" dirty="0">
                <a:solidFill>
                  <a:schemeClr val="bg1"/>
                </a:solidFill>
                <a:highlight>
                  <a:srgbClr val="008000"/>
                </a:highlight>
              </a:rPr>
              <a:t> Jupiter Notebook 1.2 </a:t>
            </a:r>
          </a:p>
        </p:txBody>
      </p:sp>
    </p:spTree>
    <p:extLst>
      <p:ext uri="{BB962C8B-B14F-4D97-AF65-F5344CB8AC3E}">
        <p14:creationId xmlns:p14="http://schemas.microsoft.com/office/powerpoint/2010/main" val="328910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67A923-104D-2F34-FA58-77F61D595197}"/>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59A13-33CA-B9B6-9C4B-4780A3CBFCC8}"/>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Profiling</a:t>
            </a:r>
          </a:p>
        </p:txBody>
      </p:sp>
      <p:sp>
        <p:nvSpPr>
          <p:cNvPr id="44" name="Rectangle 4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Content Placeholder 2">
            <a:extLst>
              <a:ext uri="{FF2B5EF4-FFF2-40B4-BE49-F238E27FC236}">
                <a16:creationId xmlns:a16="http://schemas.microsoft.com/office/drawing/2014/main" id="{8A1C4909-22C8-46F0-485D-D10E6DE5D699}"/>
              </a:ext>
            </a:extLst>
          </p:cNvPr>
          <p:cNvGraphicFramePr>
            <a:graphicFrameLocks noGrp="1"/>
          </p:cNvGraphicFramePr>
          <p:nvPr>
            <p:ph idx="1"/>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17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DC13F0-43E1-8CFB-9E9F-E5EF79B2A32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9C482-85CD-3701-E17C-20E407A96F92}"/>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Benchmarking</a:t>
            </a:r>
          </a:p>
        </p:txBody>
      </p:sp>
      <p:sp>
        <p:nvSpPr>
          <p:cNvPr id="37" name="Rectangle 3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Content Placeholder 2">
            <a:extLst>
              <a:ext uri="{FF2B5EF4-FFF2-40B4-BE49-F238E27FC236}">
                <a16:creationId xmlns:a16="http://schemas.microsoft.com/office/drawing/2014/main" id="{42CE22B5-108C-5B45-C2B9-8762667B7809}"/>
              </a:ext>
            </a:extLst>
          </p:cNvPr>
          <p:cNvGraphicFramePr>
            <a:graphicFrameLocks noGrp="1"/>
          </p:cNvGraphicFramePr>
          <p:nvPr>
            <p:ph idx="1"/>
            <p:extLst>
              <p:ext uri="{D42A27DB-BD31-4B8C-83A1-F6EECF244321}">
                <p14:modId xmlns:p14="http://schemas.microsoft.com/office/powerpoint/2010/main" val="2303043024"/>
              </p:ext>
            </p:extLst>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662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A7DD54-137B-B739-8154-D53F504D3CC7}"/>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8C423-068E-36F1-EEB5-D427542C16EE}"/>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a:solidFill>
                  <a:schemeClr val="bg1"/>
                </a:solidFill>
              </a:rPr>
              <a:t>Factors affecting performance</a:t>
            </a:r>
            <a:endParaRPr lang="en-US" sz="40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58FDF7B0-1DD3-6E9A-76E6-4552E8AEFF36}"/>
              </a:ext>
            </a:extLst>
          </p:cNvPr>
          <p:cNvGraphicFramePr>
            <a:graphicFrameLocks noGrp="1"/>
          </p:cNvGraphicFramePr>
          <p:nvPr>
            <p:ph idx="1"/>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3D59B70-1EA1-0C0B-487E-3E8F07BCD895}"/>
              </a:ext>
            </a:extLst>
          </p:cNvPr>
          <p:cNvSpPr txBox="1"/>
          <p:nvPr/>
        </p:nvSpPr>
        <p:spPr>
          <a:xfrm>
            <a:off x="9479153" y="1664102"/>
            <a:ext cx="2712837" cy="428619"/>
          </a:xfrm>
          <a:prstGeom prst="rect">
            <a:avLst/>
          </a:prstGeom>
        </p:spPr>
        <p:txBody>
          <a:bodyPr vert="horz" lIns="91440" tIns="45720" rIns="91440" bIns="45720" rtlCol="0">
            <a:normAutofit/>
          </a:bodyPr>
          <a:lstStyle/>
          <a:p>
            <a:pPr algn="ctr">
              <a:lnSpc>
                <a:spcPct val="90000"/>
              </a:lnSpc>
              <a:spcAft>
                <a:spcPts val="600"/>
              </a:spcAft>
            </a:pPr>
            <a:r>
              <a:rPr lang="en-US" sz="2000" b="1" dirty="0">
                <a:solidFill>
                  <a:schemeClr val="bg1"/>
                </a:solidFill>
                <a:highlight>
                  <a:srgbClr val="008000"/>
                </a:highlight>
              </a:rPr>
              <a:t> Jupiter Notebook 1.3 </a:t>
            </a:r>
          </a:p>
        </p:txBody>
      </p:sp>
    </p:spTree>
    <p:extLst>
      <p:ext uri="{BB962C8B-B14F-4D97-AF65-F5344CB8AC3E}">
        <p14:creationId xmlns:p14="http://schemas.microsoft.com/office/powerpoint/2010/main" val="390113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F7FC31-9511-A7E3-EC2D-3893D66E1694}"/>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D15AF730-81CE-B560-6CB9-4F904DD9D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5DF72-1ADA-B853-BB7D-BE4F701C144B}"/>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a:solidFill>
                  <a:schemeClr val="bg1"/>
                </a:solidFill>
              </a:rPr>
              <a:t>Factors affecting performance</a:t>
            </a:r>
            <a:endParaRPr lang="en-US" sz="40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F90CF086-E733-E7E2-5942-9D6B4AEF7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D0A83FF-F3E9-1A58-2426-473156D06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3C05CAFE-C320-E212-1312-9D39ADC7E1A9}"/>
              </a:ext>
            </a:extLst>
          </p:cNvPr>
          <p:cNvGraphicFramePr>
            <a:graphicFrameLocks noGrp="1"/>
          </p:cNvGraphicFramePr>
          <p:nvPr>
            <p:ph idx="1"/>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19BF48C-5C48-57F6-4A0B-0741CF119465}"/>
              </a:ext>
            </a:extLst>
          </p:cNvPr>
          <p:cNvSpPr txBox="1"/>
          <p:nvPr/>
        </p:nvSpPr>
        <p:spPr>
          <a:xfrm>
            <a:off x="9479153" y="1664102"/>
            <a:ext cx="2712837" cy="428619"/>
          </a:xfrm>
          <a:prstGeom prst="rect">
            <a:avLst/>
          </a:prstGeom>
        </p:spPr>
        <p:txBody>
          <a:bodyPr vert="horz" lIns="91440" tIns="45720" rIns="91440" bIns="45720" rtlCol="0">
            <a:normAutofit/>
          </a:bodyPr>
          <a:lstStyle/>
          <a:p>
            <a:pPr algn="ctr">
              <a:lnSpc>
                <a:spcPct val="90000"/>
              </a:lnSpc>
              <a:spcAft>
                <a:spcPts val="600"/>
              </a:spcAft>
            </a:pPr>
            <a:r>
              <a:rPr lang="en-US" sz="2000" b="1" dirty="0">
                <a:solidFill>
                  <a:schemeClr val="bg1"/>
                </a:solidFill>
                <a:highlight>
                  <a:srgbClr val="008000"/>
                </a:highlight>
              </a:rPr>
              <a:t> Jupiter Notebook 1.3 </a:t>
            </a:r>
          </a:p>
        </p:txBody>
      </p:sp>
    </p:spTree>
    <p:extLst>
      <p:ext uri="{BB962C8B-B14F-4D97-AF65-F5344CB8AC3E}">
        <p14:creationId xmlns:p14="http://schemas.microsoft.com/office/powerpoint/2010/main" val="630533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73C327-D7B1-E5CB-CFD8-42C9C6C84AD7}"/>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0EC4A6-ED1E-F6EF-FEC1-1B3CBEB8D748}"/>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dirty="0">
                <a:solidFill>
                  <a:schemeClr val="bg1"/>
                </a:solidFill>
              </a:rPr>
              <a:t>Master Theorem</a:t>
            </a:r>
            <a:endParaRPr lang="en-US" sz="4000" kern="1200" dirty="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0E0589A0-9BBC-C7C4-9C79-F083DE0A4D80}"/>
              </a:ext>
            </a:extLst>
          </p:cNvPr>
          <p:cNvGraphicFramePr>
            <a:graphicFrameLocks noGrp="1"/>
          </p:cNvGraphicFramePr>
          <p:nvPr>
            <p:ph idx="1"/>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DF103B8-800F-1D3B-7FF8-648EACE21BE7}"/>
              </a:ext>
            </a:extLst>
          </p:cNvPr>
          <p:cNvSpPr txBox="1"/>
          <p:nvPr/>
        </p:nvSpPr>
        <p:spPr>
          <a:xfrm>
            <a:off x="9867070" y="1664102"/>
            <a:ext cx="2324920" cy="428619"/>
          </a:xfrm>
          <a:prstGeom prst="rect">
            <a:avLst/>
          </a:prstGeom>
        </p:spPr>
        <p:txBody>
          <a:bodyPr vert="horz" lIns="91440" tIns="45720" rIns="91440" bIns="45720" rtlCol="0">
            <a:normAutofit/>
          </a:bodyPr>
          <a:lstStyle/>
          <a:p>
            <a:pPr algn="ctr">
              <a:lnSpc>
                <a:spcPct val="90000"/>
              </a:lnSpc>
              <a:spcAft>
                <a:spcPts val="600"/>
              </a:spcAft>
            </a:pPr>
            <a:r>
              <a:rPr lang="en-US" sz="2000" b="1" dirty="0">
                <a:solidFill>
                  <a:schemeClr val="bg1"/>
                </a:solidFill>
                <a:highlight>
                  <a:srgbClr val="008000"/>
                </a:highlight>
              </a:rPr>
              <a:t> Article Reference</a:t>
            </a:r>
          </a:p>
        </p:txBody>
      </p:sp>
    </p:spTree>
    <p:extLst>
      <p:ext uri="{BB962C8B-B14F-4D97-AF65-F5344CB8AC3E}">
        <p14:creationId xmlns:p14="http://schemas.microsoft.com/office/powerpoint/2010/main" val="142071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6554F-8E58-7415-A853-FC898E4230A3}"/>
              </a:ext>
            </a:extLst>
          </p:cNvPr>
          <p:cNvSpPr>
            <a:spLocks noGrp="1"/>
          </p:cNvSpPr>
          <p:nvPr>
            <p:ph type="title"/>
          </p:nvPr>
        </p:nvSpPr>
        <p:spPr>
          <a:xfrm>
            <a:off x="1156851" y="637762"/>
            <a:ext cx="9888496" cy="900131"/>
          </a:xfrm>
        </p:spPr>
        <p:txBody>
          <a:bodyPr anchor="t">
            <a:normAutofit/>
          </a:bodyPr>
          <a:lstStyle/>
          <a:p>
            <a:r>
              <a:rPr lang="en-IN" sz="4000" dirty="0">
                <a:solidFill>
                  <a:schemeClr val="bg1"/>
                </a:solidFill>
              </a:rPr>
              <a:t>What’s next?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ABEF6E69-7B4E-6DE8-8E19-3A3DA86F1C05}"/>
              </a:ext>
            </a:extLst>
          </p:cNvPr>
          <p:cNvGraphicFramePr>
            <a:graphicFrameLocks noGrp="1"/>
          </p:cNvGraphicFramePr>
          <p:nvPr>
            <p:ph idx="1"/>
            <p:extLst>
              <p:ext uri="{D42A27DB-BD31-4B8C-83A1-F6EECF244321}">
                <p14:modId xmlns:p14="http://schemas.microsoft.com/office/powerpoint/2010/main" val="3957475297"/>
              </p:ext>
            </p:extLst>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46F1173-F4EF-9B3F-F329-376AF7105481}"/>
              </a:ext>
            </a:extLst>
          </p:cNvPr>
          <p:cNvSpPr txBox="1"/>
          <p:nvPr/>
        </p:nvSpPr>
        <p:spPr>
          <a:xfrm>
            <a:off x="-10" y="6550223"/>
            <a:ext cx="8737457" cy="307777"/>
          </a:xfrm>
          <a:prstGeom prst="rect">
            <a:avLst/>
          </a:prstGeom>
          <a:noFill/>
        </p:spPr>
        <p:txBody>
          <a:bodyPr wrap="none" rtlCol="0">
            <a:spAutoFit/>
          </a:bodyPr>
          <a:lstStyle/>
          <a:p>
            <a:r>
              <a:rPr lang="en-IN" sz="1400" i="1" dirty="0"/>
              <a:t>* Shared links are not sponsored by any means; Amazon affiliated links are used for mentioned reference books.</a:t>
            </a:r>
          </a:p>
        </p:txBody>
      </p:sp>
    </p:spTree>
    <p:extLst>
      <p:ext uri="{BB962C8B-B14F-4D97-AF65-F5344CB8AC3E}">
        <p14:creationId xmlns:p14="http://schemas.microsoft.com/office/powerpoint/2010/main" val="1538067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9B6E9B73-DF4D-BF50-6662-528BB5E476D0}"/>
              </a:ext>
            </a:extLst>
          </p:cNvPr>
          <p:cNvPicPr>
            <a:picLocks noChangeAspect="1"/>
          </p:cNvPicPr>
          <p:nvPr/>
        </p:nvPicPr>
        <p:blipFill rotWithShape="1">
          <a:blip r:embed="rId2"/>
          <a:srcRect t="4847" b="20153"/>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24" name="Rectangle 23">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E1C37-4956-44BE-A600-D7478C137E58}"/>
              </a:ext>
            </a:extLst>
          </p:cNvPr>
          <p:cNvSpPr>
            <a:spLocks noGrp="1"/>
          </p:cNvSpPr>
          <p:nvPr>
            <p:ph type="title"/>
          </p:nvPr>
        </p:nvSpPr>
        <p:spPr>
          <a:xfrm>
            <a:off x="589556" y="5746071"/>
            <a:ext cx="7015499" cy="852260"/>
          </a:xfrm>
        </p:spPr>
        <p:txBody>
          <a:bodyPr vert="horz" lIns="91440" tIns="45720" rIns="91440" bIns="45720" rtlCol="0" anchor="ctr">
            <a:normAutofit/>
          </a:bodyPr>
          <a:lstStyle/>
          <a:p>
            <a:r>
              <a:rPr lang="en-US" sz="3600" dirty="0"/>
              <a:t>Open Discussion</a:t>
            </a:r>
          </a:p>
        </p:txBody>
      </p:sp>
    </p:spTree>
    <p:extLst>
      <p:ext uri="{BB962C8B-B14F-4D97-AF65-F5344CB8AC3E}">
        <p14:creationId xmlns:p14="http://schemas.microsoft.com/office/powerpoint/2010/main" val="302498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F00211-7399-B85C-A4A6-0DE2B7CD95DA}"/>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B7313-92FA-8AA3-271C-D699BBE98B31}"/>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a:solidFill>
                  <a:schemeClr val="bg1"/>
                </a:solidFill>
              </a:rPr>
              <a:t>Contents</a:t>
            </a:r>
            <a:endParaRPr lang="en-US" sz="40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A86782-3D18-C128-C652-CD660972697D}"/>
              </a:ext>
            </a:extLst>
          </p:cNvPr>
          <p:cNvSpPr>
            <a:spLocks noGrp="1"/>
          </p:cNvSpPr>
          <p:nvPr>
            <p:ph idx="1"/>
          </p:nvPr>
        </p:nvSpPr>
        <p:spPr>
          <a:xfrm>
            <a:off x="1155548" y="2217343"/>
            <a:ext cx="9880893" cy="3959619"/>
          </a:xfrm>
        </p:spPr>
        <p:txBody>
          <a:bodyPr vert="horz" lIns="91440" tIns="45720" rIns="91440" bIns="45720" rtlCol="0">
            <a:normAutofit/>
          </a:bodyPr>
          <a:lstStyle/>
          <a:p>
            <a:r>
              <a:rPr lang="en-IN" sz="2400" dirty="0"/>
              <a:t>Introduction to Algorithms</a:t>
            </a:r>
          </a:p>
          <a:p>
            <a:r>
              <a:rPr lang="en-IN" sz="2400" dirty="0"/>
              <a:t>Understanding Algorithm Performance</a:t>
            </a:r>
          </a:p>
          <a:p>
            <a:r>
              <a:rPr lang="en-IN" sz="2400" dirty="0"/>
              <a:t>Performance analysis in runtime</a:t>
            </a:r>
          </a:p>
          <a:p>
            <a:r>
              <a:rPr lang="en-IN" sz="2400" dirty="0"/>
              <a:t>Levels of Algorithm optimization</a:t>
            </a:r>
          </a:p>
          <a:p>
            <a:r>
              <a:rPr lang="en-IN" sz="2400" dirty="0"/>
              <a:t>Open Discussion</a:t>
            </a:r>
          </a:p>
          <a:p>
            <a:r>
              <a:rPr lang="en-IN" sz="2400" dirty="0"/>
              <a:t>Session Wrap-up</a:t>
            </a:r>
          </a:p>
        </p:txBody>
      </p:sp>
    </p:spTree>
    <p:extLst>
      <p:ext uri="{BB962C8B-B14F-4D97-AF65-F5344CB8AC3E}">
        <p14:creationId xmlns:p14="http://schemas.microsoft.com/office/powerpoint/2010/main" val="3415573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27E899-FA7E-0DC5-DDD3-BB82F0C05AD8}"/>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BBC33-F06C-DB66-8C66-203A11A297D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GB" sz="3200" kern="1200" dirty="0">
                <a:solidFill>
                  <a:schemeClr val="bg1"/>
                </a:solidFill>
                <a:latin typeface="+mj-lt"/>
                <a:ea typeface="+mj-ea"/>
                <a:cs typeface="+mj-cs"/>
              </a:rPr>
              <a:t>HOW DO I HELP IN 1:1 LONG TERM MENTORSHIP?</a:t>
            </a:r>
          </a:p>
        </p:txBody>
      </p:sp>
      <p:pic>
        <p:nvPicPr>
          <p:cNvPr id="5" name="Google Shape;133;p13">
            <a:extLst>
              <a:ext uri="{FF2B5EF4-FFF2-40B4-BE49-F238E27FC236}">
                <a16:creationId xmlns:a16="http://schemas.microsoft.com/office/drawing/2014/main" id="{0B6207E3-584C-BAAF-1847-083F065A3D16}"/>
              </a:ext>
            </a:extLst>
          </p:cNvPr>
          <p:cNvPicPr preferRelativeResize="0">
            <a:picLocks noGrp="1" noRot="1" noMove="1" noResize="1" noEditPoints="1" noAdjustHandles="1" noChangeArrowheads="1" noChangeShapeType="1" noCrop="1"/>
          </p:cNvPicPr>
          <p:nvPr>
            <p:ph idx="1"/>
          </p:nvPr>
        </p:nvPicPr>
        <p:blipFill rotWithShape="1">
          <a:blip r:embed="rId2"/>
          <a:srcRect l="-420" t="-740" r="419" b="740"/>
          <a:stretch/>
        </p:blipFill>
        <p:spPr>
          <a:xfrm>
            <a:off x="513723" y="1396588"/>
            <a:ext cx="11296542" cy="6410724"/>
          </a:xfrm>
          <a:prstGeom prst="rect">
            <a:avLst/>
          </a:prstGeom>
          <a:noFill/>
        </p:spPr>
      </p:pic>
    </p:spTree>
    <p:extLst>
      <p:ext uri="{BB962C8B-B14F-4D97-AF65-F5344CB8AC3E}">
        <p14:creationId xmlns:p14="http://schemas.microsoft.com/office/powerpoint/2010/main" val="234695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EDB152-D429-6E82-91F8-E4345179106B}"/>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D0442604-2203-8668-4B01-EAE867EA6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B623C-89A8-B0A0-1A76-24DEC2C6847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GB" sz="3200" kern="1200" dirty="0">
                <a:solidFill>
                  <a:schemeClr val="bg1"/>
                </a:solidFill>
                <a:latin typeface="+mj-lt"/>
                <a:ea typeface="+mj-ea"/>
                <a:cs typeface="+mj-cs"/>
              </a:rPr>
              <a:t>BOOK A FREE 1:1 TRIAL SESSION</a:t>
            </a:r>
          </a:p>
        </p:txBody>
      </p:sp>
      <p:sp>
        <p:nvSpPr>
          <p:cNvPr id="8" name="Content Placeholder 2">
            <a:extLst>
              <a:ext uri="{FF2B5EF4-FFF2-40B4-BE49-F238E27FC236}">
                <a16:creationId xmlns:a16="http://schemas.microsoft.com/office/drawing/2014/main" id="{73F53D3E-6C66-B3CB-FAB1-B5147B337269}"/>
              </a:ext>
            </a:extLst>
          </p:cNvPr>
          <p:cNvSpPr>
            <a:spLocks noGrp="1"/>
          </p:cNvSpPr>
          <p:nvPr>
            <p:ph sz="half" idx="1"/>
          </p:nvPr>
        </p:nvSpPr>
        <p:spPr>
          <a:xfrm>
            <a:off x="838200" y="1825625"/>
            <a:ext cx="5181600" cy="4351338"/>
          </a:xfrm>
        </p:spPr>
        <p:txBody>
          <a:bodyPr/>
          <a:lstStyle/>
          <a:p>
            <a:pPr marL="514350" indent="-514350">
              <a:buFont typeface="+mj-lt"/>
              <a:buAutoNum type="arabicPeriod"/>
            </a:pPr>
            <a:r>
              <a:rPr lang="en-GB" dirty="0"/>
              <a:t>Visit </a:t>
            </a:r>
            <a:r>
              <a:rPr lang="en-GB" i="1" dirty="0">
                <a:hlinkClick r:id="rId2">
                  <a:extLst>
                    <a:ext uri="{A12FA001-AC4F-418D-AE19-62706E023703}">
                      <ahyp:hlinkClr xmlns:ahyp="http://schemas.microsoft.com/office/drawing/2018/hyperlinkcolor" val="tx"/>
                    </a:ext>
                  </a:extLst>
                </a:hlinkClick>
              </a:rPr>
              <a:t>app.preplaced.in</a:t>
            </a:r>
            <a:endParaRPr lang="en-GB" i="1" dirty="0"/>
          </a:p>
          <a:p>
            <a:pPr marL="514350" indent="-514350">
              <a:buFont typeface="+mj-lt"/>
              <a:buAutoNum type="arabicPeriod"/>
            </a:pPr>
            <a:r>
              <a:rPr lang="en-GB" dirty="0"/>
              <a:t>Search Simran Bansal</a:t>
            </a:r>
          </a:p>
          <a:p>
            <a:pPr marL="514350" indent="-514350">
              <a:buFont typeface="+mj-lt"/>
              <a:buAutoNum type="arabicPeriod"/>
            </a:pPr>
            <a:r>
              <a:rPr lang="en-GB" dirty="0"/>
              <a:t>Book a Free Trial Session </a:t>
            </a:r>
          </a:p>
        </p:txBody>
      </p:sp>
      <p:pic>
        <p:nvPicPr>
          <p:cNvPr id="9" name="Google Shape;140;p14">
            <a:extLst>
              <a:ext uri="{FF2B5EF4-FFF2-40B4-BE49-F238E27FC236}">
                <a16:creationId xmlns:a16="http://schemas.microsoft.com/office/drawing/2014/main" id="{4CED0313-D507-F638-B6C7-66D28280FA99}"/>
              </a:ext>
            </a:extLst>
          </p:cNvPr>
          <p:cNvPicPr preferRelativeResize="0"/>
          <p:nvPr/>
        </p:nvPicPr>
        <p:blipFill rotWithShape="1">
          <a:blip r:embed="rId3"/>
          <a:stretch/>
        </p:blipFill>
        <p:spPr>
          <a:xfrm>
            <a:off x="6172202" y="1401236"/>
            <a:ext cx="5076180" cy="4697390"/>
          </a:xfrm>
          <a:prstGeom prst="rect">
            <a:avLst/>
          </a:prstGeom>
          <a:noFill/>
        </p:spPr>
      </p:pic>
    </p:spTree>
    <p:extLst>
      <p:ext uri="{BB962C8B-B14F-4D97-AF65-F5344CB8AC3E}">
        <p14:creationId xmlns:p14="http://schemas.microsoft.com/office/powerpoint/2010/main" val="216384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86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73F19C-A61E-F469-A565-D15C368B1AAD}"/>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C2B49-3C98-C3AD-1C4A-B337BB8CC6DD}"/>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a:solidFill>
                  <a:schemeClr val="bg1"/>
                </a:solidFill>
              </a:rPr>
              <a:t>Introduction to Algorithms</a:t>
            </a:r>
            <a:endParaRPr lang="en-US" sz="40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35BAF-5D68-EC09-9C7B-7F85268FC613}"/>
              </a:ext>
            </a:extLst>
          </p:cNvPr>
          <p:cNvSpPr>
            <a:spLocks noGrp="1"/>
          </p:cNvSpPr>
          <p:nvPr>
            <p:ph idx="1"/>
          </p:nvPr>
        </p:nvSpPr>
        <p:spPr>
          <a:xfrm>
            <a:off x="1155548" y="2217343"/>
            <a:ext cx="9880893" cy="3959619"/>
          </a:xfrm>
        </p:spPr>
        <p:txBody>
          <a:bodyPr vert="horz" lIns="91440" tIns="45720" rIns="91440" bIns="45720" rtlCol="0">
            <a:normAutofit/>
          </a:bodyPr>
          <a:lstStyle/>
          <a:p>
            <a:r>
              <a:rPr lang="en-IN" sz="2400"/>
              <a:t>A combination of </a:t>
            </a:r>
            <a:r>
              <a:rPr lang="en-IN" sz="2400" u="sng"/>
              <a:t>finite</a:t>
            </a:r>
            <a:r>
              <a:rPr lang="en-IN" sz="2400"/>
              <a:t> set of </a:t>
            </a:r>
            <a:r>
              <a:rPr lang="en-IN" sz="2400" u="sng"/>
              <a:t>unambiguous</a:t>
            </a:r>
            <a:r>
              <a:rPr lang="en-IN" sz="2400"/>
              <a:t> instructions used to solve a potential problem under </a:t>
            </a:r>
            <a:r>
              <a:rPr lang="en-IN" sz="2400" u="sng"/>
              <a:t>deterministic</a:t>
            </a:r>
            <a:r>
              <a:rPr lang="en-IN" sz="2400"/>
              <a:t> time constraint.</a:t>
            </a:r>
          </a:p>
          <a:p>
            <a:r>
              <a:rPr lang="en-IN" sz="2400"/>
              <a:t>An algorithm is independent of programming languages.</a:t>
            </a:r>
          </a:p>
          <a:p>
            <a:r>
              <a:rPr lang="en-IN" sz="2400"/>
              <a:t>An algorithm must produce at least one output.</a:t>
            </a:r>
          </a:p>
        </p:txBody>
      </p:sp>
    </p:spTree>
    <p:extLst>
      <p:ext uri="{BB962C8B-B14F-4D97-AF65-F5344CB8AC3E}">
        <p14:creationId xmlns:p14="http://schemas.microsoft.com/office/powerpoint/2010/main" val="133415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E7D0C4-61C8-82C0-2038-A411298628EE}"/>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6499E-D8B1-BE64-F118-74CE2D73C8AD}"/>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a:solidFill>
                  <a:schemeClr val="bg1"/>
                </a:solidFill>
              </a:rPr>
              <a:t>Checklist for an Algorithm</a:t>
            </a:r>
            <a:endParaRPr lang="en-US" sz="40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AFDF60B3-CEE2-0670-F8F2-F4E93E61318D}"/>
              </a:ext>
            </a:extLst>
          </p:cNvPr>
          <p:cNvGraphicFramePr>
            <a:graphicFrameLocks noGrp="1"/>
          </p:cNvGraphicFramePr>
          <p:nvPr>
            <p:ph idx="1"/>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80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A9F293-FA2C-5248-122B-B8228640B849}"/>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70DB3-15B7-EBEE-0715-8EDCF581A68B}"/>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a:solidFill>
                  <a:schemeClr val="bg1"/>
                </a:solidFill>
              </a:rPr>
              <a:t>Write an algorithm</a:t>
            </a:r>
            <a:endParaRPr lang="en-US" sz="40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85AA07DA-A201-5C06-9C23-2F7632012ABB}"/>
              </a:ext>
            </a:extLst>
          </p:cNvPr>
          <p:cNvGraphicFramePr>
            <a:graphicFrameLocks noGrp="1"/>
          </p:cNvGraphicFramePr>
          <p:nvPr>
            <p:ph idx="1"/>
            <p:extLst>
              <p:ext uri="{D42A27DB-BD31-4B8C-83A1-F6EECF244321}">
                <p14:modId xmlns:p14="http://schemas.microsoft.com/office/powerpoint/2010/main" val="1095155499"/>
              </p:ext>
            </p:extLst>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94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A503CE-2B19-55BC-53AE-BCDC2DFC802E}"/>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22A93215-1933-FDF5-D578-FE34D2574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1F12D-7F77-593F-DAA2-4C755BB8CC5A}"/>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a:solidFill>
                  <a:schemeClr val="bg1"/>
                </a:solidFill>
              </a:rPr>
              <a:t>Write an algorithm</a:t>
            </a:r>
            <a:endParaRPr lang="en-US" sz="40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415238A4-607A-0261-3B17-6A4F7E0DF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7325702-9830-7A1C-8A44-14644A8DA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A202CC4E-D191-F99B-3743-1D33DE7927AB}"/>
              </a:ext>
            </a:extLst>
          </p:cNvPr>
          <p:cNvGraphicFramePr>
            <a:graphicFrameLocks noGrp="1"/>
          </p:cNvGraphicFramePr>
          <p:nvPr>
            <p:ph idx="1"/>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114AD71C-8434-0BC3-962D-0E91EE21DD01}"/>
              </a:ext>
            </a:extLst>
          </p:cNvPr>
          <p:cNvGrpSpPr/>
          <p:nvPr/>
        </p:nvGrpSpPr>
        <p:grpSpPr>
          <a:xfrm>
            <a:off x="-296040" y="1110074"/>
            <a:ext cx="7939080" cy="1364760"/>
            <a:chOff x="-296040" y="1110074"/>
            <a:chExt cx="7939080" cy="1364760"/>
          </a:xfrm>
        </p:grpSpPr>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879017BB-5A8B-157C-BE04-C70479B5AB30}"/>
                    </a:ext>
                  </a:extLst>
                </p14:cNvPr>
                <p14:cNvContentPartPr/>
                <p14:nvPr/>
              </p14:nvContentPartPr>
              <p14:xfrm>
                <a:off x="870000" y="1110074"/>
                <a:ext cx="6773040" cy="1364760"/>
              </p14:xfrm>
            </p:contentPart>
          </mc:Choice>
          <mc:Fallback>
            <p:pic>
              <p:nvPicPr>
                <p:cNvPr id="3" name="Ink 2">
                  <a:extLst>
                    <a:ext uri="{FF2B5EF4-FFF2-40B4-BE49-F238E27FC236}">
                      <a16:creationId xmlns:a16="http://schemas.microsoft.com/office/drawing/2014/main" id="{879017BB-5A8B-157C-BE04-C70479B5AB30}"/>
                    </a:ext>
                  </a:extLst>
                </p:cNvPr>
                <p:cNvPicPr/>
                <p:nvPr/>
              </p:nvPicPr>
              <p:blipFill>
                <a:blip r:embed="rId8"/>
                <a:stretch>
                  <a:fillRect/>
                </a:stretch>
              </p:blipFill>
              <p:spPr>
                <a:xfrm>
                  <a:off x="863880" y="1103954"/>
                  <a:ext cx="6785280" cy="1377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8BC8B536-F41A-58FF-D96C-51FA2439DAB9}"/>
                    </a:ext>
                  </a:extLst>
                </p14:cNvPr>
                <p14:cNvContentPartPr/>
                <p14:nvPr/>
              </p14:nvContentPartPr>
              <p14:xfrm>
                <a:off x="-296040" y="1369634"/>
                <a:ext cx="733680" cy="88560"/>
              </p14:xfrm>
            </p:contentPart>
          </mc:Choice>
          <mc:Fallback>
            <p:pic>
              <p:nvPicPr>
                <p:cNvPr id="4" name="Ink 3">
                  <a:extLst>
                    <a:ext uri="{FF2B5EF4-FFF2-40B4-BE49-F238E27FC236}">
                      <a16:creationId xmlns:a16="http://schemas.microsoft.com/office/drawing/2014/main" id="{8BC8B536-F41A-58FF-D96C-51FA2439DAB9}"/>
                    </a:ext>
                  </a:extLst>
                </p:cNvPr>
                <p:cNvPicPr/>
                <p:nvPr/>
              </p:nvPicPr>
              <p:blipFill>
                <a:blip r:embed="rId10"/>
                <a:stretch>
                  <a:fillRect/>
                </a:stretch>
              </p:blipFill>
              <p:spPr>
                <a:xfrm>
                  <a:off x="-302160" y="1363514"/>
                  <a:ext cx="745920" cy="100800"/>
                </a:xfrm>
                <a:prstGeom prst="rect">
                  <a:avLst/>
                </a:prstGeom>
              </p:spPr>
            </p:pic>
          </mc:Fallback>
        </mc:AlternateContent>
      </p:grpSp>
    </p:spTree>
    <p:extLst>
      <p:ext uri="{BB962C8B-B14F-4D97-AF65-F5344CB8AC3E}">
        <p14:creationId xmlns:p14="http://schemas.microsoft.com/office/powerpoint/2010/main" val="245605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AD2750-326A-5B41-D142-C162576CC1A8}"/>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85619-5938-CD2D-FCC5-0D7F033F14D6}"/>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a:solidFill>
                  <a:schemeClr val="bg1"/>
                </a:solidFill>
              </a:rPr>
              <a:t>Points to consider</a:t>
            </a:r>
            <a:endParaRPr lang="en-US" sz="40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3F2B2BE9-0CFA-1C8B-5F69-C8312D53EB95}"/>
              </a:ext>
            </a:extLst>
          </p:cNvPr>
          <p:cNvGraphicFramePr>
            <a:graphicFrameLocks noGrp="1"/>
          </p:cNvGraphicFramePr>
          <p:nvPr>
            <p:ph idx="1"/>
            <p:extLst>
              <p:ext uri="{D42A27DB-BD31-4B8C-83A1-F6EECF244321}">
                <p14:modId xmlns:p14="http://schemas.microsoft.com/office/powerpoint/2010/main" val="3365973939"/>
              </p:ext>
            </p:extLst>
          </p:nvPr>
        </p:nvGraphicFramePr>
        <p:xfrm>
          <a:off x="1155558" y="2261336"/>
          <a:ext cx="9889789" cy="3907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6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3682F2-A4C4-3325-E511-DFC6F74300A7}"/>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ED74A-5672-0BE5-B006-C1FFAED23F9D}"/>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dirty="0">
                <a:solidFill>
                  <a:schemeClr val="bg1"/>
                </a:solidFill>
              </a:rPr>
              <a:t>Points to consider</a:t>
            </a:r>
            <a:endParaRPr lang="en-US" sz="4000" kern="1200" dirty="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8BD57A6-9403-D13E-4B18-2D030E3B5FE2}"/>
              </a:ext>
            </a:extLst>
          </p:cNvPr>
          <p:cNvGrpSpPr/>
          <p:nvPr/>
        </p:nvGrpSpPr>
        <p:grpSpPr>
          <a:xfrm>
            <a:off x="1452656" y="2701428"/>
            <a:ext cx="9357865" cy="2711832"/>
            <a:chOff x="839788" y="1681163"/>
            <a:chExt cx="10515600" cy="4508500"/>
          </a:xfrm>
        </p:grpSpPr>
        <p:sp>
          <p:nvSpPr>
            <p:cNvPr id="14" name="Text Placeholder 4">
              <a:extLst>
                <a:ext uri="{FF2B5EF4-FFF2-40B4-BE49-F238E27FC236}">
                  <a16:creationId xmlns:a16="http://schemas.microsoft.com/office/drawing/2014/main" id="{5FD5B3AA-D9E7-969F-9129-415AD4B90C6E}"/>
                </a:ext>
              </a:extLst>
            </p:cNvPr>
            <p:cNvSpPr txBox="1">
              <a:spLocks/>
            </p:cNvSpPr>
            <p:nvPr/>
          </p:nvSpPr>
          <p:spPr>
            <a:xfrm>
              <a:off x="839788" y="1681163"/>
              <a:ext cx="5157787" cy="823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t>A posteriori (Post Program)</a:t>
              </a:r>
            </a:p>
          </p:txBody>
        </p:sp>
        <p:sp>
          <p:nvSpPr>
            <p:cNvPr id="15" name="Content Placeholder 5">
              <a:extLst>
                <a:ext uri="{FF2B5EF4-FFF2-40B4-BE49-F238E27FC236}">
                  <a16:creationId xmlns:a16="http://schemas.microsoft.com/office/drawing/2014/main" id="{509E340A-17C1-811C-4F07-683B9B23A96D}"/>
                </a:ext>
              </a:extLst>
            </p:cNvPr>
            <p:cNvSpPr txBox="1">
              <a:spLocks/>
            </p:cNvSpPr>
            <p:nvPr/>
          </p:nvSpPr>
          <p:spPr>
            <a:xfrm>
              <a:off x="839788" y="2505075"/>
              <a:ext cx="5157787"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Language Dependent</a:t>
              </a:r>
            </a:p>
            <a:p>
              <a:r>
                <a:rPr lang="en-IN" sz="2000" dirty="0"/>
                <a:t>Exact answers</a:t>
              </a:r>
            </a:p>
            <a:p>
              <a:r>
                <a:rPr lang="en-IN" sz="2000" dirty="0"/>
                <a:t>Different answers</a:t>
              </a:r>
            </a:p>
            <a:p>
              <a:r>
                <a:rPr lang="en-IN" sz="2000" dirty="0"/>
                <a:t>Relative analysis</a:t>
              </a:r>
            </a:p>
          </p:txBody>
        </p:sp>
        <p:sp>
          <p:nvSpPr>
            <p:cNvPr id="16" name="Text Placeholder 6">
              <a:extLst>
                <a:ext uri="{FF2B5EF4-FFF2-40B4-BE49-F238E27FC236}">
                  <a16:creationId xmlns:a16="http://schemas.microsoft.com/office/drawing/2014/main" id="{E0CCB863-BE89-5CDD-77D6-4A079EE3C89F}"/>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t>A priori (Pre-Program)</a:t>
              </a:r>
            </a:p>
          </p:txBody>
        </p:sp>
        <p:sp>
          <p:nvSpPr>
            <p:cNvPr id="17" name="Content Placeholder 7">
              <a:extLst>
                <a:ext uri="{FF2B5EF4-FFF2-40B4-BE49-F238E27FC236}">
                  <a16:creationId xmlns:a16="http://schemas.microsoft.com/office/drawing/2014/main" id="{DC17026C-6759-2B7C-9249-BBD759137662}"/>
                </a:ext>
              </a:extLst>
            </p:cNvPr>
            <p:cNvSpPr txBox="1">
              <a:spLocks/>
            </p:cNvSpPr>
            <p:nvPr/>
          </p:nvSpPr>
          <p:spPr>
            <a:xfrm>
              <a:off x="6172200" y="2505075"/>
              <a:ext cx="518318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Language Independent</a:t>
              </a:r>
            </a:p>
            <a:p>
              <a:r>
                <a:rPr lang="en-IN" sz="2000" dirty="0"/>
                <a:t>Approx Answers</a:t>
              </a:r>
            </a:p>
            <a:p>
              <a:r>
                <a:rPr lang="en-IN" sz="2000" dirty="0"/>
                <a:t>Unique Answers</a:t>
              </a:r>
            </a:p>
            <a:p>
              <a:r>
                <a:rPr lang="en-IN" sz="2000" dirty="0"/>
                <a:t>Absolute Answers</a:t>
              </a:r>
            </a:p>
          </p:txBody>
        </p:sp>
      </p:grpSp>
    </p:spTree>
    <p:extLst>
      <p:ext uri="{BB962C8B-B14F-4D97-AF65-F5344CB8AC3E}">
        <p14:creationId xmlns:p14="http://schemas.microsoft.com/office/powerpoint/2010/main" val="186245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FFAC28-6004-C5D4-B696-7AD19EB8EF8A}"/>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BDC90C91-7551-11CA-3A29-702E9DAF8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5BF51-D3C2-F17B-1E83-603911A4CE7E}"/>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IN" sz="4000">
                <a:solidFill>
                  <a:schemeClr val="bg1"/>
                </a:solidFill>
              </a:rPr>
              <a:t>Points to consider</a:t>
            </a:r>
            <a:endParaRPr lang="en-US" sz="40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16730783-1F9B-E36A-F3E1-E1124C009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733E33-D7B1-3406-3623-DF2C3EAB9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1F9F5ACD-78B3-D529-236D-70BD25D4BCA9}"/>
              </a:ext>
            </a:extLst>
          </p:cNvPr>
          <p:cNvGraphicFramePr>
            <a:graphicFrameLocks noGrp="1"/>
          </p:cNvGraphicFramePr>
          <p:nvPr>
            <p:ph idx="1"/>
            <p:extLst>
              <p:ext uri="{D42A27DB-BD31-4B8C-83A1-F6EECF244321}">
                <p14:modId xmlns:p14="http://schemas.microsoft.com/office/powerpoint/2010/main" val="1980093775"/>
              </p:ext>
            </p:extLst>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609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Optimizing Algorithm's Performance_ Tips for Beginners - Simran Bansal</Template>
  <TotalTime>693</TotalTime>
  <Words>798</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__Inter_aaf875</vt:lpstr>
      <vt:lpstr>Aptos</vt:lpstr>
      <vt:lpstr>Aptos Display</vt:lpstr>
      <vt:lpstr>Arial</vt:lpstr>
      <vt:lpstr>Cambria Math</vt:lpstr>
      <vt:lpstr>System</vt:lpstr>
      <vt:lpstr>Office Theme</vt:lpstr>
      <vt:lpstr>Optimizing Algorithm's Performance: Tips for Beginners</vt:lpstr>
      <vt:lpstr>Contents</vt:lpstr>
      <vt:lpstr>Introduction to Algorithms</vt:lpstr>
      <vt:lpstr>Checklist for an Algorithm</vt:lpstr>
      <vt:lpstr>Write an algorithm</vt:lpstr>
      <vt:lpstr>Write an algorithm</vt:lpstr>
      <vt:lpstr>Points to consider</vt:lpstr>
      <vt:lpstr>Points to consider</vt:lpstr>
      <vt:lpstr>Points to consider</vt:lpstr>
      <vt:lpstr>Asymptotic Analysis</vt:lpstr>
      <vt:lpstr>Demo 1:  A Priori Analysis</vt:lpstr>
      <vt:lpstr>Demo 2: A Posteriori Analysis</vt:lpstr>
      <vt:lpstr>Profiling</vt:lpstr>
      <vt:lpstr>Benchmarking</vt:lpstr>
      <vt:lpstr>Factors affecting performance</vt:lpstr>
      <vt:lpstr>Factors affecting performance</vt:lpstr>
      <vt:lpstr>Master Theorem</vt:lpstr>
      <vt:lpstr>What’s next?</vt:lpstr>
      <vt:lpstr>Open Discussion</vt:lpstr>
      <vt:lpstr>HOW DO I HELP IN 1:1 LONG TERM MENTORSHIP?</vt:lpstr>
      <vt:lpstr>BOOK A FREE 1:1 TRIAL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 Bansal</dc:creator>
  <cp:lastModifiedBy>Simran Bansal</cp:lastModifiedBy>
  <cp:revision>1</cp:revision>
  <dcterms:created xsi:type="dcterms:W3CDTF">2024-02-25T15:04:14Z</dcterms:created>
  <dcterms:modified xsi:type="dcterms:W3CDTF">2024-03-02T12:30:27Z</dcterms:modified>
</cp:coreProperties>
</file>