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669-35E4-4A86-AF6C-C56B0FB2BB3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9C2F-CD26-4B24-B13F-6C854DFF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669-35E4-4A86-AF6C-C56B0FB2BB3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9C2F-CD26-4B24-B13F-6C854DFF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669-35E4-4A86-AF6C-C56B0FB2BB3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9C2F-CD26-4B24-B13F-6C854DFF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669-35E4-4A86-AF6C-C56B0FB2BB3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9C2F-CD26-4B24-B13F-6C854DFF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5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669-35E4-4A86-AF6C-C56B0FB2BB3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9C2F-CD26-4B24-B13F-6C854DFF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669-35E4-4A86-AF6C-C56B0FB2BB3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9C2F-CD26-4B24-B13F-6C854DFF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669-35E4-4A86-AF6C-C56B0FB2BB3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9C2F-CD26-4B24-B13F-6C854DFF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669-35E4-4A86-AF6C-C56B0FB2BB3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9C2F-CD26-4B24-B13F-6C854DFF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4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669-35E4-4A86-AF6C-C56B0FB2BB3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9C2F-CD26-4B24-B13F-6C854DFF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4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669-35E4-4A86-AF6C-C56B0FB2BB3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9C2F-CD26-4B24-B13F-6C854DFF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9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669-35E4-4A86-AF6C-C56B0FB2BB3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9C2F-CD26-4B24-B13F-6C854DFF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9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9669-35E4-4A86-AF6C-C56B0FB2BB3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9C2F-CD26-4B24-B13F-6C854DFF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04786"/>
              </p:ext>
            </p:extLst>
          </p:nvPr>
        </p:nvGraphicFramePr>
        <p:xfrm>
          <a:off x="1753220" y="2169324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7509867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2802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21407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569887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59691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0231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10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8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9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67268"/>
            <a:ext cx="10999594" cy="4282068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62928"/>
              </p:ext>
            </p:extLst>
          </p:nvPr>
        </p:nvGraphicFramePr>
        <p:xfrm>
          <a:off x="2520175" y="814040"/>
          <a:ext cx="7415562" cy="2548053"/>
        </p:xfrm>
        <a:graphic>
          <a:graphicData uri="http://schemas.openxmlformats.org/drawingml/2006/table">
            <a:tbl>
              <a:tblPr/>
              <a:tblGrid>
                <a:gridCol w="2669602">
                  <a:extLst>
                    <a:ext uri="{9D8B030D-6E8A-4147-A177-3AD203B41FA5}">
                      <a16:colId xmlns:a16="http://schemas.microsoft.com/office/drawing/2014/main" val="1489085021"/>
                    </a:ext>
                  </a:extLst>
                </a:gridCol>
                <a:gridCol w="2037181">
                  <a:extLst>
                    <a:ext uri="{9D8B030D-6E8A-4147-A177-3AD203B41FA5}">
                      <a16:colId xmlns:a16="http://schemas.microsoft.com/office/drawing/2014/main" val="2117351395"/>
                    </a:ext>
                  </a:extLst>
                </a:gridCol>
                <a:gridCol w="1634222">
                  <a:extLst>
                    <a:ext uri="{9D8B030D-6E8A-4147-A177-3AD203B41FA5}">
                      <a16:colId xmlns:a16="http://schemas.microsoft.com/office/drawing/2014/main" val="4143451922"/>
                    </a:ext>
                  </a:extLst>
                </a:gridCol>
                <a:gridCol w="1074557">
                  <a:extLst>
                    <a:ext uri="{9D8B030D-6E8A-4147-A177-3AD203B41FA5}">
                      <a16:colId xmlns:a16="http://schemas.microsoft.com/office/drawing/2014/main" val="1748073239"/>
                    </a:ext>
                  </a:extLst>
                </a:gridCol>
              </a:tblGrid>
              <a:tr h="43675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Наименование товара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Цена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счет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214739"/>
                  </a:ext>
                </a:extLst>
              </a:tr>
              <a:tr h="43675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картофель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218618"/>
                  </a:ext>
                </a:extLst>
              </a:tr>
              <a:tr h="36427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рыба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91671"/>
                  </a:ext>
                </a:extLst>
              </a:tr>
              <a:tr h="43675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сахар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289926"/>
                  </a:ext>
                </a:extLst>
              </a:tr>
              <a:tr h="43675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мясо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3780"/>
                  </a:ext>
                </a:extLst>
              </a:tr>
              <a:tr h="43675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чай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72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82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0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234" y="178420"/>
            <a:ext cx="11035216" cy="43840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90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26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абобус</dc:creator>
  <cp:lastModifiedBy>абобус</cp:lastModifiedBy>
  <cp:revision>5</cp:revision>
  <dcterms:created xsi:type="dcterms:W3CDTF">2022-11-02T11:30:40Z</dcterms:created>
  <dcterms:modified xsi:type="dcterms:W3CDTF">2022-11-04T13:14:34Z</dcterms:modified>
</cp:coreProperties>
</file>