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51" autoAdjust="0"/>
    <p:restoredTop sz="68328" autoAdjust="0"/>
  </p:normalViewPr>
  <p:slideViewPr>
    <p:cSldViewPr snapToGrid="0">
      <p:cViewPr varScale="1">
        <p:scale>
          <a:sx n="62" d="100"/>
          <a:sy n="62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1D176-4A43-46C6-BE50-BD6A5DE4C2F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3C96-3CEA-4ACD-8484-4F1117A5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23C96-3CEA-4ACD-8484-4F1117A582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9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1FC6-33A7-479E-88BE-64BD32A734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9DD1B-4EFA-4BB1-AD50-514E23146B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409749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p14:dur="100" advTm="2491">
        <p:cut/>
      </p:transition>
    </mc:Choice>
    <mc:Fallback>
      <p:transition advTm="2491"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259" y="3707690"/>
            <a:ext cx="5006897" cy="27878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r>
              <a:rPr lang="ru-RU" sz="3200" dirty="0" smtClean="0"/>
              <a:t>количество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заняти</a:t>
            </a:r>
            <a:r>
              <a:rPr lang="ru-RU" sz="3200" dirty="0" smtClean="0"/>
              <a:t>й:</a:t>
            </a:r>
            <a:br>
              <a:rPr lang="ru-RU" sz="3200" dirty="0" smtClean="0"/>
            </a:br>
            <a:r>
              <a:rPr lang="ru-RU" sz="3200" dirty="0" smtClean="0"/>
              <a:t>   10 уроков</a:t>
            </a:r>
            <a:br>
              <a:rPr lang="ru-RU" sz="3200" dirty="0" smtClean="0"/>
            </a:br>
            <a:r>
              <a:rPr lang="ru-RU" sz="3200" dirty="0" smtClean="0"/>
              <a:t>  время</a:t>
            </a:r>
            <a:br>
              <a:rPr lang="ru-RU" sz="3200" dirty="0" smtClean="0"/>
            </a:br>
            <a:r>
              <a:rPr lang="ru-RU" sz="3200" dirty="0" smtClean="0"/>
              <a:t>   с 17:00-19:00</a:t>
            </a:r>
            <a:br>
              <a:rPr lang="ru-RU" sz="3200" dirty="0" smtClean="0"/>
            </a:br>
            <a:r>
              <a:rPr lang="ru-RU" sz="3200" dirty="0" smtClean="0"/>
              <a:t>  оценка курса:</a:t>
            </a:r>
            <a:br>
              <a:rPr lang="ru-RU" sz="3200" dirty="0" smtClean="0"/>
            </a:br>
            <a:r>
              <a:rPr lang="ru-RU" sz="3200" dirty="0" smtClean="0"/>
              <a:t>    5 звезд</a:t>
            </a:r>
            <a:br>
              <a:rPr lang="ru-RU" sz="3200" dirty="0" smtClean="0"/>
            </a:b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endParaRPr lang="en-US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083" y="211873"/>
            <a:ext cx="5475249" cy="289931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компьютерной грамотности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Компьютер: векторные изображения и иллюстрации, которые можно скачать  бесплатно |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32" y="0"/>
            <a:ext cx="64156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40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91">
        <p:fade/>
      </p:transition>
    </mc:Choice>
    <mc:Fallback>
      <p:transition spd="med" advTm="24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52" y="2769963"/>
            <a:ext cx="5608892" cy="3764652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Адрес: Бишкек, проспект Чуй, 196</a:t>
            </a:r>
            <a:b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996(705)053229</a:t>
            </a:r>
            <a:b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:…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7630" y="156117"/>
            <a:ext cx="5809612" cy="167268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Контакты:</a:t>
            </a:r>
            <a:endParaRPr lang="en-US" sz="6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Кыргызский национальный университет имени Жусупа Баласагына"/>
          <p:cNvSpPr>
            <a:spLocks noChangeAspect="1" noChangeArrowheads="1"/>
          </p:cNvSpPr>
          <p:nvPr/>
        </p:nvSpPr>
        <p:spPr bwMode="auto">
          <a:xfrm>
            <a:off x="-6317221" y="6457128"/>
            <a:ext cx="81372" cy="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Пяти вузам в КР придали особый статус, ряд университетов объединят -  18.07.2022, Sputnik Кыргызст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43" y="1203159"/>
            <a:ext cx="5670109" cy="47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4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491">
        <p14:flash/>
      </p:transition>
    </mc:Choice>
    <mc:Fallback>
      <p:transition spd="slow" advTm="24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024" y="2932770"/>
            <a:ext cx="5216882" cy="294562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пенсионеров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взрослых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школьников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386" y="289933"/>
            <a:ext cx="6411952" cy="1884555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Для кого будет полезно?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⬇ Скачать картинки Пенсионер за компьютером, стоковые фото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4386" y="-3727451"/>
            <a:ext cx="240861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kartinkin.net/uploads/posts/2022-03/1647535618_22-kartinkin-net-p-lyudi-za-kompyuterom-kartinki-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93" y="1937288"/>
            <a:ext cx="3440625" cy="2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⬇ Скачать картинки Пенсионер за компьютером, стоковые фото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505" y="0"/>
            <a:ext cx="3094495" cy="228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⬇ Скачать картинки Школьник за компом, стоковые фото ..."/>
          <p:cNvSpPr>
            <a:spLocks noChangeAspect="1" noChangeArrowheads="1"/>
          </p:cNvSpPr>
          <p:nvPr/>
        </p:nvSpPr>
        <p:spPr bwMode="auto">
          <a:xfrm>
            <a:off x="8918013" y="4944309"/>
            <a:ext cx="284710" cy="4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Фото Дети за компьютером, более 5 000 качественных бесплатных стоковых фот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17" y="4231037"/>
            <a:ext cx="3202983" cy="26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4961"/>
      </p:ext>
    </p:extLst>
  </p:cSld>
  <p:clrMapOvr>
    <a:masterClrMapping/>
  </p:clrMapOvr>
  <p:transition spd="slow" advTm="2491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1" y="3749041"/>
            <a:ext cx="7772400" cy="2712720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создавать текстовые документы</a:t>
            </a:r>
            <a:b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устанавливать программы</a:t>
            </a:r>
            <a:b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искать нужную информацию в интернете</a:t>
            </a:r>
            <a:b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6478" y="245327"/>
            <a:ext cx="6601522" cy="2062975"/>
          </a:xfrm>
        </p:spPr>
        <p:txBody>
          <a:bodyPr>
            <a:noAutofit/>
          </a:bodyPr>
          <a:lstStyle/>
          <a:p>
            <a:r>
              <a:rPr lang="ru-RU" sz="6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окончания курса вы сможете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⬇ Скачать картинки Школьник за компом, стоковые фото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43" y="781251"/>
            <a:ext cx="4788736" cy="29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93446"/>
      </p:ext>
    </p:extLst>
  </p:cSld>
  <p:clrMapOvr>
    <a:masterClrMapping/>
  </p:clrMapOvr>
  <p:transition spd="slow" advTm="2491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536" y="4137102"/>
            <a:ext cx="9913435" cy="254247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 проходят непосредственно в учебном заведении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или практические  задания с проверкой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обучающийся может пообщаться с экспертами курса,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помощь координатора по учебному вопросу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53" y="176463"/>
            <a:ext cx="6497053" cy="2486526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проходит обучение</a:t>
            </a:r>
            <a:r>
              <a:rPr lang="ru-RU" sz="4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Психолог: от влюбленности в ученика не застрахован никакой учитель |  Психология жизни | Здоровье | Аргументы и Фа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6" y="497306"/>
            <a:ext cx="5053263" cy="335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6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491">
        <p:split orient="vert"/>
      </p:transition>
    </mc:Choice>
    <mc:Fallback>
      <p:transition spd="slow" advTm="2491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385" y="3836021"/>
            <a:ext cx="11002899" cy="275435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понятия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 занятия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полной программой можно ознакомиться на  сайте учебного заведения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en-US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1444" y="323385"/>
            <a:ext cx="10772078" cy="1795347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курса компьютерной грамотности</a:t>
            </a:r>
            <a:endParaRPr lang="en-US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Создание и использование компьютерных программ. Компьютерная программа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4" y="1209822"/>
            <a:ext cx="6002215" cy="36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0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491">
        <p14:reveal/>
      </p:transition>
    </mc:Choice>
    <mc:Fallback>
      <p:transition spd="slow" advTm="24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502" y="2316141"/>
            <a:ext cx="7287064" cy="376110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добные аудитории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80/20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%-теория)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834" y="290123"/>
            <a:ext cx="11614863" cy="9056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проходит учебный процесс</a:t>
            </a: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Компьютерные аудитори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379"/>
            <a:ext cx="3024554" cy="24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: портативный компьютер, блокнот, MacBook, письмо, яблоко, за  работой, технологии, студент, изучение, дизайн, Изучение, обучение,  конференция, класс, Лекция, заметки, домашнее задание, персональный  компьютер, Аппаратное обеспечение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1833"/>
            <a:ext cx="3024553" cy="29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3198"/>
      </p:ext>
    </p:extLst>
  </p:cSld>
  <p:clrMapOvr>
    <a:masterClrMapping/>
  </p:clrMapOvr>
  <p:transition spd="slow" advTm="2491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6493" y="1668379"/>
            <a:ext cx="10363200" cy="210151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Только практикующие </a:t>
            </a:r>
            <a:r>
              <a:rPr lang="ru-RU" dirty="0" err="1">
                <a:solidFill>
                  <a:srgbClr val="00B0F0"/>
                </a:solidFill>
              </a:rPr>
              <a:t>преподователи</a:t>
            </a:r>
            <a:r>
              <a:rPr lang="ru-RU" dirty="0">
                <a:solidFill>
                  <a:srgbClr val="00B0F0"/>
                </a:solidFill>
              </a:rPr>
              <a:t/>
            </a:r>
            <a:br>
              <a:rPr lang="ru-RU" dirty="0">
                <a:solidFill>
                  <a:srgbClr val="00B0F0"/>
                </a:solidFill>
              </a:rPr>
            </a:br>
            <a:r>
              <a:rPr lang="ru-RU" dirty="0">
                <a:solidFill>
                  <a:srgbClr val="00B0F0"/>
                </a:solidFill>
              </a:rPr>
              <a:t>обладатели в номинации «Лучший </a:t>
            </a:r>
            <a:r>
              <a:rPr lang="ru-RU" dirty="0" err="1">
                <a:solidFill>
                  <a:srgbClr val="00B0F0"/>
                </a:solidFill>
              </a:rPr>
              <a:t>преподователь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года»</a:t>
            </a:r>
            <a:r>
              <a:rPr lang="ru-RU" dirty="0" smtClean="0">
                <a:solidFill>
                  <a:srgbClr val="00B0F0"/>
                </a:solidFill>
              </a:rPr>
              <a:t/>
            </a:r>
            <a:br>
              <a:rPr lang="ru-RU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8000" y="393895"/>
            <a:ext cx="10363200" cy="1130105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профессионалов</a:t>
            </a:r>
            <a:endParaRPr lang="en-US" sz="6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Работа преподавателей ФМО переводчиками в Палате представителей  Национального собрания Республики Беларус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89" y="3368843"/>
            <a:ext cx="6272464" cy="34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491">
        <p:circle/>
      </p:transition>
    </mc:Choice>
    <mc:Fallback>
      <p:transition spd="slow" advTm="2491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55409"/>
            <a:ext cx="10363200" cy="3813567"/>
          </a:xfrm>
        </p:spPr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омпании где работают наши ученики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65761"/>
            <a:ext cx="6225507" cy="108321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Отзывы  </a:t>
            </a:r>
            <a:endParaRPr lang="en-US" sz="6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American University of Central Asia - AUCA - Brain Ring Con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Отзыв-интервью по курсу &quot;Компьютерная грамотность&quot;, Камиля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72" y="2991173"/>
            <a:ext cx="6600487" cy="34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990846"/>
      </p:ext>
    </p:extLst>
  </p:cSld>
  <p:clrMapOvr>
    <a:masterClrMapping/>
  </p:clrMapOvr>
  <p:transition spd="med" advTm="2491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629" y="3245006"/>
            <a:ext cx="6389649" cy="28881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По окончании обучения выдается сертификат, подтверждающий, что вы прошли обучение компьютерной грамотности</a:t>
            </a:r>
            <a:endParaRPr lang="en-US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1444" y="245327"/>
            <a:ext cx="6021658" cy="209642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ертификат</a:t>
            </a:r>
            <a:endParaRPr lang="en-US" sz="6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Шаблон сертификата об окончании курсов | Vizitka.com | ID24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67" y="401443"/>
            <a:ext cx="5876692" cy="51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49272"/>
      </p:ext>
    </p:extLst>
  </p:cSld>
  <p:clrMapOvr>
    <a:masterClrMapping/>
  </p:clrMapOvr>
  <p:transition spd="slow" advTm="2491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310</TotalTime>
  <Words>83</Words>
  <Application>Microsoft Office PowerPoint</Application>
  <PresentationFormat>Широкоэкранный</PresentationFormat>
  <Paragraphs>21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La mente</vt:lpstr>
      <vt:lpstr>  количество занятий:    10 уроков   время    с 17:00-19:00   оценка курса:     5 звезд    </vt:lpstr>
      <vt:lpstr>Для пенсионеров  для взрослых  для школьников </vt:lpstr>
      <vt:lpstr>Самостоятельно создавать текстовые документы устанавливать программы искать нужную информацию в интернете </vt:lpstr>
      <vt:lpstr>Занятия проходят непосредственно в учебном заведении   тестирование или практические  задания с проверкой  каждый обучающийся может пообщаться с экспертами курса,  получить помощь координатора по учебному вопросу</vt:lpstr>
      <vt:lpstr>Общие понятия Практические занятия С полной программой можно ознакомиться на  сайте учебного заведения </vt:lpstr>
      <vt:lpstr>Удобные аудитории  формула 80/20                        (80%-практика                         20%-теория) Домашнии задания</vt:lpstr>
      <vt:lpstr> Только практикующие преподователи обладатели в номинации «Лучший преподователь года» </vt:lpstr>
      <vt:lpstr>Компании где работают наши ученики </vt:lpstr>
      <vt:lpstr>По окончании обучения выдается сертификат, подтверждающий, что вы прошли обучение компьютерной грамотности</vt:lpstr>
      <vt:lpstr>Адрес: Бишкек, проспект Чуй, 196 телефон: 996(705)053229 email:…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абобус</dc:creator>
  <cp:lastModifiedBy>абобус</cp:lastModifiedBy>
  <cp:revision>24</cp:revision>
  <dcterms:created xsi:type="dcterms:W3CDTF">2022-10-31T11:43:44Z</dcterms:created>
  <dcterms:modified xsi:type="dcterms:W3CDTF">2022-11-04T13:14:30Z</dcterms:modified>
</cp:coreProperties>
</file>