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85" r:id="rId4"/>
    <p:sldId id="286" r:id="rId5"/>
    <p:sldId id="289" r:id="rId6"/>
    <p:sldId id="284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182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59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del título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 Juan López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“Escribir una cita aquí” 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4520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Shape 31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del título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Shape 52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Texto del título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Ampliación de Ingeniería del Software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Proyecto Buscaminas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1992"/>
            </a:pPr>
            <a:r>
              <a:rPr dirty="0"/>
              <a:t>Sergio </a:t>
            </a:r>
            <a:r>
              <a:rPr lang="es-ES" dirty="0" smtClean="0"/>
              <a:t>Ibarra Méndez</a:t>
            </a:r>
            <a:endParaRPr dirty="0"/>
          </a:p>
          <a:p>
            <a:pPr defTabSz="484886">
              <a:defRPr sz="1992"/>
            </a:pPr>
            <a:r>
              <a:rPr lang="es-ES" dirty="0" smtClean="0"/>
              <a:t>Carlos </a:t>
            </a:r>
            <a:r>
              <a:rPr dirty="0" smtClean="0"/>
              <a:t>Rodrigo </a:t>
            </a:r>
            <a:r>
              <a:rPr dirty="0" err="1"/>
              <a:t>Fernández</a:t>
            </a:r>
            <a:r>
              <a:rPr dirty="0"/>
              <a:t> </a:t>
            </a:r>
            <a:r>
              <a:rPr lang="es-ES" dirty="0" smtClean="0"/>
              <a:t>Sánchez</a:t>
            </a:r>
            <a:endParaRPr dirty="0"/>
          </a:p>
          <a:p>
            <a:pPr defTabSz="484886">
              <a:defRPr sz="1992"/>
            </a:pPr>
            <a:r>
              <a:rPr dirty="0"/>
              <a:t>Javier </a:t>
            </a:r>
            <a:r>
              <a:rPr lang="es-ES" dirty="0" smtClean="0"/>
              <a:t>Andreu Gómez</a:t>
            </a:r>
            <a:endParaRPr dirty="0"/>
          </a:p>
          <a:p>
            <a:pPr defTabSz="484886">
              <a:defRPr sz="1992"/>
            </a:pPr>
            <a:r>
              <a:rPr dirty="0"/>
              <a:t>Marcos </a:t>
            </a:r>
            <a:r>
              <a:rPr dirty="0" err="1"/>
              <a:t>Arquero</a:t>
            </a:r>
            <a:r>
              <a:rPr dirty="0"/>
              <a:t> Castillo</a:t>
            </a:r>
          </a:p>
          <a:p>
            <a:pPr defTabSz="484886">
              <a:defRPr sz="1992"/>
            </a:pPr>
            <a:endParaRPr dirty="0"/>
          </a:p>
          <a:p>
            <a:pPr defTabSz="484886">
              <a:defRPr sz="1992"/>
            </a:pPr>
            <a:r>
              <a:rPr dirty="0"/>
              <a:t>Campus </a:t>
            </a:r>
            <a:r>
              <a:rPr dirty="0" smtClean="0"/>
              <a:t>Vic</a:t>
            </a:r>
            <a:r>
              <a:rPr lang="es-ES" dirty="0" smtClean="0"/>
              <a:t>á</a:t>
            </a:r>
            <a:r>
              <a:rPr dirty="0" err="1" smtClean="0"/>
              <a:t>lvaro</a:t>
            </a:r>
            <a:endParaRPr dirty="0"/>
          </a:p>
          <a:p>
            <a:pPr defTabSz="484886">
              <a:defRPr sz="1992"/>
            </a:pPr>
            <a:r>
              <a:rPr dirty="0"/>
              <a:t>URJC 2018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47" name="Captura de pantalla 2018-04-22 a las 21.27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505" y="2500536"/>
            <a:ext cx="9885790" cy="71073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739555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90" y="290945"/>
            <a:ext cx="9328728" cy="92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68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Constructor</a:t>
            </a:r>
            <a:endParaRPr dirty="0"/>
          </a:p>
        </p:txBody>
      </p:sp>
      <p:pic>
        <p:nvPicPr>
          <p:cNvPr id="150" name="Captura de pantalla 2018-04-22 a las 21.27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2414" y="2428528"/>
            <a:ext cx="9539972" cy="70846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073020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09" y="205508"/>
            <a:ext cx="9287164" cy="930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40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53" name="Captura de pantalla 2018-04-22 a las 21.2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1676" y="2644552"/>
            <a:ext cx="8641448" cy="2515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Captura de pantalla 2018-04-22 a las 21.32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3733" y="5524871"/>
            <a:ext cx="5657334" cy="37339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1939566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ActionListeners</a:t>
            </a:r>
          </a:p>
        </p:txBody>
      </p:sp>
      <p:pic>
        <p:nvPicPr>
          <p:cNvPr id="163" name="Captura de pantalla 2018-04-22 a las 21.45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21" y="3564194"/>
            <a:ext cx="12508358" cy="26252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2296241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66" name="Captura de pantalla 2018-04-22 a las 21.4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178" y="162150"/>
            <a:ext cx="10934444" cy="9429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252027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Captura de pantalla 2018-04-22 a las 21.45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738" y="458073"/>
            <a:ext cx="12437324" cy="88374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979242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Captura de pantalla 2018-04-22 a las 21.46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033" y="266617"/>
            <a:ext cx="11956734" cy="92203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063914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cargarBotones()</a:t>
            </a:r>
          </a:p>
        </p:txBody>
      </p:sp>
      <p:pic>
        <p:nvPicPr>
          <p:cNvPr id="173" name="Captura de pantalla 2018-04-22 a las 21.48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4166" y="2747689"/>
            <a:ext cx="9556468" cy="42582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6993737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Organizativa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20333"/>
              </p:ext>
            </p:extLst>
          </p:nvPr>
        </p:nvGraphicFramePr>
        <p:xfrm>
          <a:off x="1533848" y="3436640"/>
          <a:ext cx="9888631" cy="43924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12960"/>
                <a:gridCol w="4975671"/>
              </a:tblGrid>
              <a:tr h="62749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Tabla de </a:t>
                      </a:r>
                      <a:r>
                        <a:rPr lang="es-ES" sz="1600" dirty="0" smtClean="0">
                          <a:effectLst/>
                        </a:rPr>
                        <a:t>Organización</a:t>
                      </a:r>
                      <a:endParaRPr lang="es-E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27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Actividad</a:t>
                      </a:r>
                      <a:endParaRPr lang="es-E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Responsable</a:t>
                      </a:r>
                      <a:endParaRPr lang="es-E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Calendario y diagramas</a:t>
                      </a:r>
                      <a:endParaRPr lang="es-E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Sergio Ibarra Méndez</a:t>
                      </a:r>
                      <a:endParaRPr lang="es-E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PGPS</a:t>
                      </a:r>
                      <a:endParaRPr lang="es-E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Javier Andreu Gómez</a:t>
                      </a:r>
                      <a:endParaRPr lang="es-E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PGCS</a:t>
                      </a:r>
                      <a:endParaRPr lang="es-E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Carlos </a:t>
                      </a:r>
                      <a:r>
                        <a:rPr lang="es-ES" sz="1600" dirty="0" smtClean="0">
                          <a:effectLst/>
                        </a:rPr>
                        <a:t>Rodrigo Fernández</a:t>
                      </a:r>
                      <a:r>
                        <a:rPr lang="es-ES" sz="1600" baseline="0" dirty="0" smtClean="0">
                          <a:effectLst/>
                        </a:rPr>
                        <a:t> Sánchez</a:t>
                      </a:r>
                      <a:endParaRPr lang="es-E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Versión de código mejorado</a:t>
                      </a:r>
                      <a:endParaRPr lang="es-E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Marcos Arquero Castillo</a:t>
                      </a:r>
                      <a:endParaRPr lang="es-E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Presentación </a:t>
                      </a:r>
                      <a:r>
                        <a:rPr lang="es-ES" sz="1600" dirty="0" err="1">
                          <a:effectLst/>
                        </a:rPr>
                        <a:t>Power</a:t>
                      </a:r>
                      <a:r>
                        <a:rPr lang="es-ES" sz="1600" dirty="0">
                          <a:effectLst/>
                        </a:rPr>
                        <a:t> Point</a:t>
                      </a:r>
                      <a:endParaRPr lang="es-E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Todos los miembros</a:t>
                      </a:r>
                      <a:r>
                        <a:rPr lang="es-ES" sz="1600" baseline="0" dirty="0" smtClean="0">
                          <a:effectLst/>
                        </a:rPr>
                        <a:t> </a:t>
                      </a:r>
                      <a:r>
                        <a:rPr lang="es-ES" sz="1600" dirty="0" smtClean="0">
                          <a:effectLst/>
                        </a:rPr>
                        <a:t>del</a:t>
                      </a:r>
                      <a:r>
                        <a:rPr lang="es-ES" sz="1600" baseline="0" dirty="0" smtClean="0">
                          <a:effectLst/>
                        </a:rPr>
                        <a:t> grupo</a:t>
                      </a:r>
                      <a:endParaRPr lang="es-E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0394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76" name="Captura de pantalla 2018-04-22 a las 21.48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37" y="446748"/>
            <a:ext cx="12160926" cy="88601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435531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mejoresTiempos()</a:t>
            </a:r>
          </a:p>
        </p:txBody>
      </p:sp>
      <p:pic>
        <p:nvPicPr>
          <p:cNvPr id="179" name="Captura de pantalla 2018-04-22 a las 21.4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999" y="1853479"/>
            <a:ext cx="11988801" cy="70045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197944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cargarMejores()</a:t>
            </a:r>
          </a:p>
        </p:txBody>
      </p:sp>
      <p:pic>
        <p:nvPicPr>
          <p:cNvPr id="182" name="Captura de pantalla 2018-04-22 a las 21.49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659" y="2356520"/>
            <a:ext cx="12115482" cy="68242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614723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actionListener this</a:t>
            </a:r>
          </a:p>
        </p:txBody>
      </p:sp>
      <p:pic>
        <p:nvPicPr>
          <p:cNvPr id="185" name="Captura de pantalla 2018-04-22 a las 21.49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152" y="2356520"/>
            <a:ext cx="12001936" cy="70515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756131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actionListener this</a:t>
            </a:r>
          </a:p>
        </p:txBody>
      </p:sp>
      <p:pic>
        <p:nvPicPr>
          <p:cNvPr id="188" name="Captura de pantalla 2018-04-22 a las 21.50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359" y="1966287"/>
            <a:ext cx="11988801" cy="64932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1998401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reinicio()</a:t>
            </a:r>
          </a:p>
        </p:txBody>
      </p:sp>
      <p:pic>
        <p:nvPicPr>
          <p:cNvPr id="191" name="Captura de pantalla 2018-04-22 a las 21.52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6700" y="2212504"/>
            <a:ext cx="8691400" cy="76483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7976142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reinicio()</a:t>
            </a:r>
          </a:p>
        </p:txBody>
      </p:sp>
      <p:pic>
        <p:nvPicPr>
          <p:cNvPr id="194" name="Captura de pantalla 2018-04-22 a las 21.52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363" y="2500536"/>
            <a:ext cx="12168074" cy="64862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7760726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reinicio()</a:t>
            </a:r>
          </a:p>
        </p:txBody>
      </p:sp>
      <p:pic>
        <p:nvPicPr>
          <p:cNvPr id="197" name="Captura de pantalla 2018-04-22 a las 21.5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949" y="2428528"/>
            <a:ext cx="11564712" cy="71790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588886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checkifend()</a:t>
            </a:r>
          </a:p>
        </p:txBody>
      </p:sp>
      <p:pic>
        <p:nvPicPr>
          <p:cNvPr id="200" name="Captura de pantalla 2018-04-22 a las 22.1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428528"/>
            <a:ext cx="13004801" cy="59892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951958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checkifend()</a:t>
            </a:r>
          </a:p>
        </p:txBody>
      </p:sp>
      <p:pic>
        <p:nvPicPr>
          <p:cNvPr id="203" name="Captura de pantalla 2018-04-22 a las 22.14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683" y="2500536"/>
            <a:ext cx="11820888" cy="69115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421850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Utilizadas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" y="3076599"/>
            <a:ext cx="2929509" cy="153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04" y="3116932"/>
            <a:ext cx="3895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38" y="58293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14" y="5452864"/>
            <a:ext cx="3076828" cy="211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11" y="6006827"/>
            <a:ext cx="2281436" cy="228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02553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checkifend()</a:t>
            </a:r>
          </a:p>
        </p:txBody>
      </p:sp>
      <p:pic>
        <p:nvPicPr>
          <p:cNvPr id="206" name="Captura de pantalla 2018-04-22 a las 22.14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46" y="2994342"/>
            <a:ext cx="12237308" cy="47831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058804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3076600"/>
            <a:ext cx="11346098" cy="625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2274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Versión</a:t>
            </a:r>
            <a:r>
              <a:rPr lang="es-ES" dirty="0"/>
              <a:t>: </a:t>
            </a:r>
            <a:r>
              <a:rPr lang="es-ES" dirty="0" smtClean="0"/>
              <a:t>AIS-B-D-04-0418</a:t>
            </a:r>
          </a:p>
          <a:p>
            <a:r>
              <a:rPr lang="es-ES" dirty="0"/>
              <a:t>Versión: AIS-B-P-04-0418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8850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Riesgos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Problema con el modo experto y personalizado del código</a:t>
            </a:r>
          </a:p>
          <a:p>
            <a:r>
              <a:rPr lang="es-ES" dirty="0" smtClean="0"/>
              <a:t>Falta de tiempo</a:t>
            </a:r>
          </a:p>
          <a:p>
            <a:r>
              <a:rPr lang="es-ES" dirty="0" smtClean="0"/>
              <a:t>Falta de personal al principio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1795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  <a:r>
              <a:rPr lang="es-ES" dirty="0" smtClean="0"/>
              <a:t>antenimiento correctivo</a:t>
            </a:r>
          </a:p>
          <a:p>
            <a:r>
              <a:rPr lang="es-ES" dirty="0"/>
              <a:t>M</a:t>
            </a:r>
            <a:r>
              <a:rPr lang="es-ES" dirty="0" smtClean="0"/>
              <a:t>antenimiento preventivo</a:t>
            </a:r>
          </a:p>
          <a:p>
            <a:r>
              <a:rPr lang="es-ES" dirty="0" smtClean="0"/>
              <a:t>Mantenimiento estructural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9037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Captura de pantalla 2018-04-22 a las 21.2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9877" y="2212503"/>
            <a:ext cx="10365046" cy="771979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67631050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Constructor</a:t>
            </a:r>
          </a:p>
        </p:txBody>
      </p:sp>
      <p:pic>
        <p:nvPicPr>
          <p:cNvPr id="144" name="Captura de pantalla 2018-04-22 a las 21.26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316" y="3111267"/>
            <a:ext cx="9562168" cy="42924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723893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132</Words>
  <Application>Microsoft Office PowerPoint</Application>
  <PresentationFormat>Personalizado</PresentationFormat>
  <Paragraphs>55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New_Template4</vt:lpstr>
      <vt:lpstr>Proyecto Buscaminas</vt:lpstr>
      <vt:lpstr>Estructura Organizativa</vt:lpstr>
      <vt:lpstr>Herramientas Utilizadas</vt:lpstr>
      <vt:lpstr>GitHub</vt:lpstr>
      <vt:lpstr>GitHub</vt:lpstr>
      <vt:lpstr>Gestión de Riesgos</vt:lpstr>
      <vt:lpstr>Mantenimiento</vt:lpstr>
      <vt:lpstr>Variables</vt:lpstr>
      <vt:lpstr>Constructor</vt:lpstr>
      <vt:lpstr>Constructor</vt:lpstr>
      <vt:lpstr>Presentación de PowerPoint</vt:lpstr>
      <vt:lpstr>Constructor</vt:lpstr>
      <vt:lpstr>Presentación de PowerPoint</vt:lpstr>
      <vt:lpstr>Constructor</vt:lpstr>
      <vt:lpstr>ActionListeners</vt:lpstr>
      <vt:lpstr>Constructor</vt:lpstr>
      <vt:lpstr>Presentación de PowerPoint</vt:lpstr>
      <vt:lpstr>Presentación de PowerPoint</vt:lpstr>
      <vt:lpstr>cargarBotones()</vt:lpstr>
      <vt:lpstr>Constructor</vt:lpstr>
      <vt:lpstr>mejoresTiempos()</vt:lpstr>
      <vt:lpstr>cargarMejores()</vt:lpstr>
      <vt:lpstr>actionListener this</vt:lpstr>
      <vt:lpstr>actionListener this</vt:lpstr>
      <vt:lpstr>reinicio()</vt:lpstr>
      <vt:lpstr>reinicio()</vt:lpstr>
      <vt:lpstr>reinicio()</vt:lpstr>
      <vt:lpstr>checkifend()</vt:lpstr>
      <vt:lpstr>checkifend()</vt:lpstr>
      <vt:lpstr>checkifend()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Buscaminas</dc:title>
  <dc:creator>Javier Andreu Gomez</dc:creator>
  <cp:lastModifiedBy>j.andreug</cp:lastModifiedBy>
  <cp:revision>10</cp:revision>
  <dcterms:modified xsi:type="dcterms:W3CDTF">2018-04-25T12:00:54Z</dcterms:modified>
</cp:coreProperties>
</file>