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1290" r:id="rId2"/>
    <p:sldId id="1164" r:id="rId3"/>
    <p:sldId id="1165" r:id="rId4"/>
    <p:sldId id="1167" r:id="rId5"/>
    <p:sldId id="1168" r:id="rId6"/>
    <p:sldId id="1169" r:id="rId7"/>
    <p:sldId id="1170" r:id="rId8"/>
    <p:sldId id="1171" r:id="rId9"/>
    <p:sldId id="1172" r:id="rId10"/>
    <p:sldId id="1173" r:id="rId11"/>
    <p:sldId id="1291" r:id="rId12"/>
    <p:sldId id="1292" r:id="rId13"/>
    <p:sldId id="1174" r:id="rId14"/>
    <p:sldId id="1175" r:id="rId15"/>
    <p:sldId id="1176" r:id="rId16"/>
    <p:sldId id="1177" r:id="rId17"/>
    <p:sldId id="1178" r:id="rId18"/>
    <p:sldId id="1179" r:id="rId19"/>
    <p:sldId id="1180" r:id="rId20"/>
    <p:sldId id="1181" r:id="rId21"/>
    <p:sldId id="1182" r:id="rId22"/>
    <p:sldId id="1183" r:id="rId23"/>
    <p:sldId id="1184" r:id="rId24"/>
    <p:sldId id="1185" r:id="rId25"/>
    <p:sldId id="1186" r:id="rId26"/>
    <p:sldId id="1187" r:id="rId27"/>
    <p:sldId id="1188" r:id="rId28"/>
    <p:sldId id="1189" r:id="rId29"/>
    <p:sldId id="1192" r:id="rId30"/>
    <p:sldId id="1193" r:id="rId31"/>
    <p:sldId id="1194" r:id="rId32"/>
    <p:sldId id="1195" r:id="rId33"/>
    <p:sldId id="1196" r:id="rId34"/>
    <p:sldId id="1197" r:id="rId35"/>
    <p:sldId id="1198" r:id="rId36"/>
    <p:sldId id="1200" r:id="rId37"/>
    <p:sldId id="1201" r:id="rId38"/>
    <p:sldId id="1202" r:id="rId39"/>
    <p:sldId id="1203" r:id="rId40"/>
    <p:sldId id="1205" r:id="rId41"/>
    <p:sldId id="1190" r:id="rId42"/>
    <p:sldId id="1191" r:id="rId43"/>
    <p:sldId id="1206" r:id="rId44"/>
    <p:sldId id="1207" r:id="rId45"/>
    <p:sldId id="1208" r:id="rId46"/>
    <p:sldId id="1209" r:id="rId47"/>
    <p:sldId id="1211" r:id="rId48"/>
    <p:sldId id="1212" r:id="rId49"/>
    <p:sldId id="1213" r:id="rId50"/>
    <p:sldId id="1214" r:id="rId51"/>
    <p:sldId id="1215" r:id="rId52"/>
    <p:sldId id="1217" r:id="rId53"/>
    <p:sldId id="1219" r:id="rId54"/>
    <p:sldId id="1220" r:id="rId55"/>
    <p:sldId id="1221" r:id="rId56"/>
    <p:sldId id="1222" r:id="rId57"/>
    <p:sldId id="1223" r:id="rId58"/>
    <p:sldId id="1224" r:id="rId59"/>
    <p:sldId id="1233" r:id="rId60"/>
    <p:sldId id="1234" r:id="rId61"/>
    <p:sldId id="1235" r:id="rId62"/>
    <p:sldId id="1236" r:id="rId63"/>
    <p:sldId id="1238" r:id="rId64"/>
    <p:sldId id="1239" r:id="rId65"/>
    <p:sldId id="1225" r:id="rId66"/>
    <p:sldId id="1240" r:id="rId67"/>
    <p:sldId id="1241" r:id="rId68"/>
    <p:sldId id="1242" r:id="rId69"/>
    <p:sldId id="1275" r:id="rId70"/>
    <p:sldId id="1276" r:id="rId71"/>
    <p:sldId id="1277" r:id="rId72"/>
    <p:sldId id="1278" r:id="rId73"/>
    <p:sldId id="1279" r:id="rId74"/>
    <p:sldId id="1280" r:id="rId75"/>
    <p:sldId id="1281" r:id="rId76"/>
    <p:sldId id="1282" r:id="rId77"/>
    <p:sldId id="1284" r:id="rId78"/>
    <p:sldId id="1283" r:id="rId79"/>
    <p:sldId id="128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4"/>
    <p:restoredTop sz="95680"/>
  </p:normalViewPr>
  <p:slideViewPr>
    <p:cSldViewPr snapToGrid="0" snapToObjects="1">
      <p:cViewPr varScale="1">
        <p:scale>
          <a:sx n="103" d="100"/>
          <a:sy n="103" d="100"/>
        </p:scale>
        <p:origin x="568" y="176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6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wmf"/><Relationship Id="rId5" Type="http://schemas.openxmlformats.org/officeDocument/2006/relationships/image" Target="../media/image14.w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wmf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7894581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</a:rPr>
              <a:t>Network Security</a:t>
            </a:r>
            <a:endParaRPr lang="en-US" altLang="en-US" sz="54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944" y="5758827"/>
            <a:ext cx="7557913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Slides are adapted from the companion website of the book </a:t>
            </a:r>
            <a:r>
              <a:rPr lang="en-US" altLang="en-US" sz="2000" i="1" dirty="0">
                <a:solidFill>
                  <a:srgbClr val="0000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Networking: A Top-Down Approach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en-US" sz="2000" i="1" dirty="0">
                <a:solidFill>
                  <a:srgbClr val="0000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Jim Kurose, Keith Ross</a:t>
            </a:r>
          </a:p>
        </p:txBody>
      </p:sp>
    </p:spTree>
    <p:extLst>
      <p:ext uri="{BB962C8B-B14F-4D97-AF65-F5344CB8AC3E}">
        <p14:creationId xmlns:p14="http://schemas.microsoft.com/office/powerpoint/2010/main" val="36360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simple block cipher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D8E0A-2345-2874-0AC5-654B6A9C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90" y="1183946"/>
            <a:ext cx="8881347" cy="2609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41BFFE-0054-078F-A448-B354C65A0680}"/>
              </a:ext>
            </a:extLst>
          </p:cNvPr>
          <p:cNvSpPr txBox="1">
            <a:spLocks noChangeArrowheads="1"/>
          </p:cNvSpPr>
          <p:nvPr/>
        </p:nvSpPr>
        <p:spPr>
          <a:xfrm>
            <a:off x="750134" y="3976460"/>
            <a:ext cx="10612713" cy="22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message to be encrypted is processed in blocks of k bits and each block is encrypted independently. </a:t>
            </a:r>
            <a:endParaRPr lang="en-US" sz="3200" baseline="-25000" dirty="0"/>
          </a:p>
          <a:p>
            <a:r>
              <a:rPr lang="en-US" sz="3200" dirty="0"/>
              <a:t>To encode a block, the cipher uses a one-to-one mapping to map the k-bit block of cleartext to a k-bit block of ciphertext. </a:t>
            </a:r>
          </a:p>
        </p:txBody>
      </p:sp>
    </p:spTree>
    <p:extLst>
      <p:ext uri="{BB962C8B-B14F-4D97-AF65-F5344CB8AC3E}">
        <p14:creationId xmlns:p14="http://schemas.microsoft.com/office/powerpoint/2010/main" val="59987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Practical block ciphers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1BFFE-0054-078F-A448-B354C65A0680}"/>
              </a:ext>
            </a:extLst>
          </p:cNvPr>
          <p:cNvSpPr txBox="1">
            <a:spLocks noChangeArrowheads="1"/>
          </p:cNvSpPr>
          <p:nvPr/>
        </p:nvSpPr>
        <p:spPr>
          <a:xfrm>
            <a:off x="750134" y="5737750"/>
            <a:ext cx="11212682" cy="66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 dirty="0"/>
              <a:t>In practice, functions are used rather than predetermined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31406-BA49-FF12-1EE1-3A80CE55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06" y="1115821"/>
            <a:ext cx="8077202" cy="45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8987019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1562033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with z </a:t>
            </a:r>
          </a:p>
          <a:p>
            <a:pPr marL="352425" indent="-352425"/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</a:t>
            </a:r>
          </a:p>
          <a:p>
            <a:pPr marL="404813" indent="-392113"/>
            <a:r>
              <a:rPr lang="en-US" sz="2800" dirty="0">
                <a:latin typeface="+mn-lt"/>
              </a:rPr>
              <a:t>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A remarkable result from Number Theory: </a:t>
            </a:r>
            <a:br>
              <a:rPr lang="en-US" sz="3200" dirty="0"/>
            </a:br>
            <a:r>
              <a:rPr lang="en-US" sz="3200" dirty="0"/>
              <a:t>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3648453" y="2224271"/>
            <a:ext cx="4951414" cy="2655888"/>
            <a:chOff x="2507" y="1402"/>
            <a:chExt cx="3119" cy="167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" y="1889"/>
              <a:ext cx="249" cy="118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85" y="1358325"/>
            <a:ext cx="6437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is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Bad activities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434546" y="1543608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DH or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367C66BC8814E9CFB011B43C19748" ma:contentTypeVersion="2" ma:contentTypeDescription="Create a new document." ma:contentTypeScope="" ma:versionID="7180c788db7c064f33ecdb82fb3caf7f">
  <xsd:schema xmlns:xsd="http://www.w3.org/2001/XMLSchema" xmlns:xs="http://www.w3.org/2001/XMLSchema" xmlns:p="http://schemas.microsoft.com/office/2006/metadata/properties" xmlns:ns2="cdeb0b7d-d2fd-4b7c-a808-8358d4cb9e7f" targetNamespace="http://schemas.microsoft.com/office/2006/metadata/properties" ma:root="true" ma:fieldsID="606ca9a3ad44083c9af3a3ff0d62718f" ns2:_="">
    <xsd:import namespace="cdeb0b7d-d2fd-4b7c-a808-8358d4cb9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b0b7d-d2fd-4b7c-a808-8358d4cb9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8619A-D2AE-4ED2-BD13-9F4939943178}"/>
</file>

<file path=customXml/itemProps2.xml><?xml version="1.0" encoding="utf-8"?>
<ds:datastoreItem xmlns:ds="http://schemas.openxmlformats.org/officeDocument/2006/customXml" ds:itemID="{8054972A-E68A-41D7-8361-CDE4C1A03CD2}"/>
</file>

<file path=customXml/itemProps3.xml><?xml version="1.0" encoding="utf-8"?>
<ds:datastoreItem xmlns:ds="http://schemas.openxmlformats.org/officeDocument/2006/customXml" ds:itemID="{29E68A4B-6328-4877-9FF7-E109736FED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31688</TotalTime>
  <Words>6222</Words>
  <Application>Microsoft Macintosh PowerPoint</Application>
  <PresentationFormat>Widescreen</PresentationFormat>
  <Paragraphs>1434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 Unicode MS</vt:lpstr>
      <vt:lpstr>Arial</vt:lpstr>
      <vt:lpstr>Calibri</vt:lpstr>
      <vt:lpstr>Calibri Light</vt:lpstr>
      <vt:lpstr>Courier New</vt:lpstr>
      <vt:lpstr>Gill Sans MT</vt:lpstr>
      <vt:lpstr>Wingdings</vt:lpstr>
      <vt:lpstr>ZapfDingbats</vt:lpstr>
      <vt:lpstr>Office Theme</vt:lpstr>
      <vt:lpstr>PowerPoint Presentation</vt:lpstr>
      <vt:lpstr>What is network security?</vt:lpstr>
      <vt:lpstr>Friends and enemies: Alice, Bob, Trudy</vt:lpstr>
      <vt:lpstr>Bad activities</vt:lpstr>
      <vt:lpstr>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A simple block cipher</vt:lpstr>
      <vt:lpstr>Practical block ciphers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Abhijnan Chakraborty</cp:lastModifiedBy>
  <cp:revision>1084</cp:revision>
  <dcterms:created xsi:type="dcterms:W3CDTF">2020-01-18T07:24:59Z</dcterms:created>
  <dcterms:modified xsi:type="dcterms:W3CDTF">2022-11-09T04:03:41Z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0x010100293367C66BC8814E9CFB011B43C19748</vt:lpwstr>
  </property>
</Properties>
</file>