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mix Demix" initials="DD" lastIdx="1" clrIdx="0">
    <p:extLst>
      <p:ext uri="{19B8F6BF-5375-455C-9EA6-DF929625EA0E}">
        <p15:presenceInfo xmlns:p15="http://schemas.microsoft.com/office/powerpoint/2012/main" userId="037ecfee3df91d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10:28:41.6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B4C6B-948B-4791-881B-9C76F500A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C7B742-3523-4695-AFED-7EC3DCEEB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468139-9C52-4C69-9163-381789E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3355B-E1DD-48CF-A143-972E96B5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828571-6FD7-4BA3-AF07-426AF68E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1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59EA0-BC95-467E-B4EA-1F0EF3B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B1181-2E77-4400-A8E9-9C0FDCB6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253C4B-2C4E-413F-B7B2-F2D26B75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FE8AF7-6E91-4298-A821-1AF64EDF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9A9BD-4E35-47F2-875A-B5C5BE1E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9467C5-4BF4-45D0-9B0A-9C3A8EF1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7908FD-63AA-4F42-ADF7-D17CB1D84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289D9-C56F-4D21-9952-E4949F96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BB6CB-A230-44D9-967E-85BEA084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E1F2D-0892-4304-A3D9-90FAA72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1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B9ED3-3834-4C09-B83B-ADFF6A0D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4CFCA-9BB4-4D92-B1C7-5D156DC3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FA1BF-BD17-4628-AF7A-D0B4FBFD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1FEEF-068B-442C-BFEF-CF1EC9BE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916C3-E0B3-481E-A9E8-1EE4344B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6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50D56-48C1-4EE8-9B48-41B9AB63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827D0-B60E-4777-B5E9-B0132E82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90C5C-0FBE-4FF6-A877-F53C2487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AEF6B-925F-489C-9D94-15285F2D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AEB17-104E-4EA1-A1F7-6F21F87A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49555-8BAE-48DA-B86F-0103E36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D8100-5A6A-4A44-A9A2-E0E5A30FB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5B9A26-4483-4156-982C-93008813B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64FD7-19B4-44D4-A8C9-4ACA3108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13319D-725B-4A73-9B4F-F38BB172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A4CE8-9DEE-453B-B67C-70CEFBB8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8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7A3DC-6F73-450F-9C2E-F10E8DA1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E86C46-332A-420E-B1CA-055FDDD1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96F397-45B5-4283-BD7A-21C517C2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8371AB-D2F0-4215-A845-FFDA3FB42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F83975-C0BD-4E5C-9D98-807187E22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9ABD0E-4B6F-421B-B247-E2389C0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786288-23E1-4756-8A0A-1BAB4956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9AAAE5-6338-46B4-897F-9BE726A0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1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B9ECA-3655-467B-A560-BDC23BD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7CA9BC-046D-4FF6-A614-343DD837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3FEBE8-C62D-4A47-954B-271431FC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6AD1CB-F280-43C3-B0BF-6EFE007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850A49-0494-4386-A12A-B2112F0B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A0E3B2-1DC9-48AB-8DBB-1BCB58B7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0A2706-1335-4318-8C94-AF68D9A0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8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EAA73-5797-44C4-B68E-9FCEDC44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5B3FB-5A73-424D-958D-FF3D45B9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781AB2-4FCC-4180-957C-E29F21E6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A6FF92-4E37-4DC5-81E1-52411F44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7BEE78-6634-47A3-BE6C-E7F22B08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39DB94-61DA-44C8-B3E3-5F1F1EBE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0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32E6D-3259-49A2-87E8-C16F0656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B0BACC-6EC4-4C2A-B458-107AC0C36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EF068C-0396-4E56-A166-8D54D0B4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D066B3-A776-4F3E-997C-430A8C0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E57ABD-783C-4ABD-9B8A-55F833E1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22B45-6643-4E8B-9AB4-787C57CB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52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70DF2-A770-4794-A805-BA52C1CB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590AFC-7F07-44F4-90C1-60D4E4F1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4884B-E8F4-4D98-A64D-1FF8FD336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F0C5-3EDE-4E42-AE16-51A69BD04E1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1CD5C-3F11-4A83-B89B-2EF936FD7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B46B26-50EE-4A0B-A97F-3575055F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5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ADCBE-8B17-4846-A775-7F000FB85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3533"/>
            <a:ext cx="9144000" cy="1907665"/>
          </a:xfrm>
        </p:spPr>
        <p:txBody>
          <a:bodyPr>
            <a:noAutofit/>
          </a:bodyPr>
          <a:lstStyle/>
          <a:p>
            <a:r>
              <a:rPr lang="ru-RU" sz="3600" dirty="0"/>
              <a:t>Презентация к курсовому проекту на тему:</a:t>
            </a:r>
            <a:br>
              <a:rPr lang="ru-RU" sz="3600" dirty="0"/>
            </a:br>
            <a:r>
              <a:rPr lang="ru-RU" sz="3600" dirty="0"/>
              <a:t>Разработка интернет-магазина</a:t>
            </a:r>
            <a:r>
              <a:rPr lang="en-US" sz="3600" dirty="0"/>
              <a:t> </a:t>
            </a:r>
            <a:r>
              <a:rPr lang="ru-RU" sz="3600" dirty="0"/>
              <a:t>техники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7DC5C-D93E-4A1E-B387-4F8F0961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7833"/>
            <a:ext cx="9144000" cy="1655762"/>
          </a:xfrm>
        </p:spPr>
        <p:txBody>
          <a:bodyPr/>
          <a:lstStyle/>
          <a:p>
            <a:r>
              <a:rPr lang="ru-RU" dirty="0"/>
              <a:t>Студент: Мишин Ф.Р. ИУ7-65Б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Деон</a:t>
            </a:r>
            <a:r>
              <a:rPr lang="ru-RU" dirty="0"/>
              <a:t> А.Ф.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3FF41D-4A61-49E3-AC32-907A56D8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66" y="299452"/>
            <a:ext cx="5942532" cy="20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D0FEE-D1B7-475E-A5BA-2B8EC449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39337-A1BE-415C-892A-37C1AB5ECEA3}"/>
              </a:ext>
            </a:extLst>
          </p:cNvPr>
          <p:cNvSpPr txBox="1"/>
          <p:nvPr/>
        </p:nvSpPr>
        <p:spPr>
          <a:xfrm>
            <a:off x="914400" y="612354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с категорией товаров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A7E1C-1320-4CCB-8031-A9B107FA76CC}"/>
              </a:ext>
            </a:extLst>
          </p:cNvPr>
          <p:cNvSpPr txBox="1"/>
          <p:nvPr/>
        </p:nvSpPr>
        <p:spPr>
          <a:xfrm>
            <a:off x="7553325" y="6123543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корзины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0D03E1-F450-4741-AFED-A5FF03C1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125"/>
            <a:ext cx="4177683" cy="41899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705D47-FDED-4FF0-A301-DC0E916B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47" y="2001613"/>
            <a:ext cx="6574754" cy="40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05B1-A045-4A3A-83A8-7B5B0C1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4748E-7F57-4FB3-911C-1CDE2D1C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проделанной работы были проанализированы основные принципы реляционных баз данных и реляционные СУБД</a:t>
            </a:r>
          </a:p>
          <a:p>
            <a:r>
              <a:rPr lang="ru-RU" dirty="0"/>
              <a:t>Спроектирована база данных, состоящая из нескольких сущностей</a:t>
            </a:r>
          </a:p>
          <a:p>
            <a:r>
              <a:rPr lang="ru-RU" dirty="0"/>
              <a:t>С помощью выбранных технологий было реализовано приложение для взаимодействия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8388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EEC6C-FB5F-47F3-89B7-3FAAC07D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5FE9D-401A-48D8-8AD7-A5065C3F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ru-RU"/>
              <a:t>: разработка интернет-магазина техники.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Анализ существующих СУБД</a:t>
            </a:r>
          </a:p>
          <a:p>
            <a:r>
              <a:rPr lang="ru-RU" dirty="0"/>
              <a:t>Проектирование базы данных для хранения и структурирования данных</a:t>
            </a:r>
          </a:p>
          <a:p>
            <a:r>
              <a:rPr lang="ru-RU" dirty="0"/>
              <a:t>Реализация ПО, работающего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09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66C3-0C39-45B7-BB76-A1FFCEAB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BA604-B747-4F9F-9190-B765BE14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выполнения данной курсовой работы должно быть спроектировано и реализовано клиент-серверное приложение с поддержкой следующего функционала: </a:t>
            </a:r>
          </a:p>
          <a:p>
            <a:pPr lvl="0" fontAlgn="base"/>
            <a:r>
              <a:rPr lang="ru-RU" dirty="0"/>
              <a:t>предоставляет доступ к списку всех товаров; </a:t>
            </a:r>
          </a:p>
          <a:p>
            <a:pPr lvl="0" fontAlgn="base"/>
            <a:r>
              <a:rPr lang="ru-RU" dirty="0"/>
              <a:t>просмотр информации о конкретном товаре; </a:t>
            </a:r>
          </a:p>
          <a:p>
            <a:pPr lvl="0" fontAlgn="base"/>
            <a:r>
              <a:rPr lang="ru-RU" dirty="0"/>
              <a:t>возможность добавить в корзину выбранные товары и оформлять заказ; </a:t>
            </a:r>
          </a:p>
          <a:p>
            <a:pPr lvl="0" fontAlgn="base"/>
            <a:r>
              <a:rPr lang="ru-RU" dirty="0"/>
              <a:t>фильтрация товаров по параметрам, зависящим от категории товара, сортировка по нескольким параметрам; </a:t>
            </a:r>
          </a:p>
          <a:p>
            <a:pPr lvl="0" fontAlgn="base"/>
            <a:r>
              <a:rPr lang="ru-RU" dirty="0"/>
              <a:t>регистрация и авторизация пользователей; </a:t>
            </a:r>
          </a:p>
          <a:p>
            <a:r>
              <a:rPr lang="ru-RU" dirty="0"/>
              <a:t>возможность оставлять отзывы о товарах.</a:t>
            </a:r>
          </a:p>
        </p:txBody>
      </p:sp>
    </p:spTree>
    <p:extLst>
      <p:ext uri="{BB962C8B-B14F-4D97-AF65-F5344CB8AC3E}">
        <p14:creationId xmlns:p14="http://schemas.microsoft.com/office/powerpoint/2010/main" val="342616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C56B-12F1-455A-889E-3A43E164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79047AD-02CB-4DEB-9300-755A7577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46" y="1690688"/>
            <a:ext cx="7120519" cy="44664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03483-C88E-4CBC-8D50-01E1BAF36DC9}"/>
              </a:ext>
            </a:extLst>
          </p:cNvPr>
          <p:cNvSpPr txBox="1"/>
          <p:nvPr/>
        </p:nvSpPr>
        <p:spPr>
          <a:xfrm>
            <a:off x="4328719" y="6190479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</a:t>
            </a:r>
            <a:r>
              <a:rPr lang="ru-RU" dirty="0"/>
              <a:t>диаграмма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946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8C76-46BB-4FDD-8040-2C3A78B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8B52E8-A777-4CC6-8943-202AE9661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01" y="1557177"/>
            <a:ext cx="59755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FDBBB-5743-4233-94C5-CDD995696164}"/>
              </a:ext>
            </a:extLst>
          </p:cNvPr>
          <p:cNvSpPr txBox="1"/>
          <p:nvPr/>
        </p:nvSpPr>
        <p:spPr>
          <a:xfrm>
            <a:off x="3942826" y="6308209"/>
            <a:ext cx="4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</a:t>
            </a:r>
            <a:r>
              <a:rPr lang="ru-RU" dirty="0"/>
              <a:t>диаграмма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5742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434C6-0CE8-483F-B761-2A1F53C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507F35-0E0E-463D-81EF-2E8BE7EF0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63" y="79899"/>
            <a:ext cx="7575259" cy="6706682"/>
          </a:xfrm>
        </p:spPr>
      </p:pic>
    </p:spTree>
    <p:extLst>
      <p:ext uri="{BB962C8B-B14F-4D97-AF65-F5344CB8AC3E}">
        <p14:creationId xmlns:p14="http://schemas.microsoft.com/office/powerpoint/2010/main" val="18612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05B1-A045-4A3A-83A8-7B5B0C1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30418D-2686-4D47-8415-6605E4A58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0" y="1825625"/>
            <a:ext cx="9924580" cy="4351338"/>
          </a:xfrm>
        </p:spPr>
      </p:pic>
    </p:spTree>
    <p:extLst>
      <p:ext uri="{BB962C8B-B14F-4D97-AF65-F5344CB8AC3E}">
        <p14:creationId xmlns:p14="http://schemas.microsoft.com/office/powerpoint/2010/main" val="388822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05B1-A045-4A3A-83A8-7B5B0C1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4748E-7F57-4FB3-911C-1CDE2D1C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3.8</a:t>
            </a:r>
          </a:p>
          <a:p>
            <a:r>
              <a:rPr lang="en-US" dirty="0"/>
              <a:t>Django Framework 2.1.15</a:t>
            </a:r>
          </a:p>
          <a:p>
            <a:r>
              <a:rPr lang="en-US"/>
              <a:t>SQLite </a:t>
            </a:r>
            <a:r>
              <a:rPr lang="en-US" dirty="0"/>
              <a:t>3.31.1</a:t>
            </a:r>
          </a:p>
          <a:p>
            <a:r>
              <a:rPr lang="en-US" dirty="0"/>
              <a:t>Bootstrap 4.5.0.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58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03ADD-D03F-4A3A-90E4-83622D75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18253-BD1B-4995-A1E1-3FDF6E3F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050" y="1825625"/>
            <a:ext cx="4476750" cy="4351338"/>
          </a:xfrm>
        </p:spPr>
        <p:txBody>
          <a:bodyPr/>
          <a:lstStyle/>
          <a:p>
            <a:r>
              <a:rPr lang="ru-RU" dirty="0"/>
              <a:t>Заглавная страница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34599-645C-4FCC-A6C4-E3280470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8" y="1690688"/>
            <a:ext cx="6773662" cy="42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8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202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к курсовому проекту на тему: Разработка интернет-магазина техники</vt:lpstr>
      <vt:lpstr>Постановка задачи</vt:lpstr>
      <vt:lpstr>Формализация задачи</vt:lpstr>
      <vt:lpstr>Use Case диаграммы</vt:lpstr>
      <vt:lpstr>Use Case диаграммы</vt:lpstr>
      <vt:lpstr>ER диаграмма</vt:lpstr>
      <vt:lpstr>Диаграмма базы данных</vt:lpstr>
      <vt:lpstr>Используемые технологии</vt:lpstr>
      <vt:lpstr>Интерфейс приложения</vt:lpstr>
      <vt:lpstr>Интерфейс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курсовому проекту на тему: Разработка мебельного интернет-магазина</dc:title>
  <dc:creator>Demix Demix</dc:creator>
  <cp:lastModifiedBy>Филипп Филипп</cp:lastModifiedBy>
  <cp:revision>21</cp:revision>
  <dcterms:created xsi:type="dcterms:W3CDTF">2020-09-19T07:18:26Z</dcterms:created>
  <dcterms:modified xsi:type="dcterms:W3CDTF">2020-09-30T17:51:33Z</dcterms:modified>
</cp:coreProperties>
</file>