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03.05.2020</a:t>
            </a:fld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reload=9&amp;v=k1YPim47hmk" TargetMode="External"/><Relationship Id="rId2" Type="http://schemas.openxmlformats.org/officeDocument/2006/relationships/hyperlink" Target="http://bilgisayarkavramlari.sadievrenseker.com/2007/12/24/kruskal-asgari-tarama-agaci-algoritmas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555938" y="241941"/>
            <a:ext cx="17714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2000" b="1" dirty="0" smtClean="0">
                <a:solidFill>
                  <a:schemeClr val="tx2"/>
                </a:solidFill>
              </a:rPr>
              <a:t>YAPAY ZEKA</a:t>
            </a:r>
            <a:endParaRPr lang="tr-TR" sz="2000" b="1" dirty="0">
              <a:solidFill>
                <a:schemeClr val="tx2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785819" y="754530"/>
            <a:ext cx="534011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2000" b="1" dirty="0" smtClean="0">
                <a:solidFill>
                  <a:schemeClr val="tx2"/>
                </a:solidFill>
              </a:rPr>
              <a:t>MİNİMUM YOLUN BULUNMASI PROBLEMİ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1707578" y="3945276"/>
            <a:ext cx="54681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tx2"/>
                </a:solidFill>
              </a:rPr>
              <a:t>HAZIRLAYAN VE SUNAN</a:t>
            </a:r>
          </a:p>
          <a:p>
            <a:pPr algn="ctr"/>
            <a:endParaRPr lang="tr-TR" b="1" dirty="0">
              <a:solidFill>
                <a:schemeClr val="tx2"/>
              </a:solidFill>
            </a:endParaRPr>
          </a:p>
          <a:p>
            <a:pPr algn="ctr"/>
            <a:r>
              <a:rPr lang="tr-TR" b="1" dirty="0" smtClean="0">
                <a:solidFill>
                  <a:schemeClr val="tx2"/>
                </a:solidFill>
              </a:rPr>
              <a:t>AD-SOYAD: SİBEL MİRAÇ ÖZCAN</a:t>
            </a:r>
          </a:p>
          <a:p>
            <a:pPr algn="ctr"/>
            <a:endParaRPr lang="tr-TR" b="1" dirty="0" smtClean="0">
              <a:solidFill>
                <a:schemeClr val="tx2"/>
              </a:solidFill>
            </a:endParaRPr>
          </a:p>
          <a:p>
            <a:pPr algn="ctr"/>
            <a:r>
              <a:rPr lang="tr-TR" b="1" dirty="0" smtClean="0">
                <a:solidFill>
                  <a:schemeClr val="tx2"/>
                </a:solidFill>
              </a:rPr>
              <a:t>OKUL NO:18MY24033</a:t>
            </a:r>
          </a:p>
          <a:p>
            <a:pPr algn="ctr"/>
            <a:endParaRPr lang="tr-TR" b="1" dirty="0" smtClean="0">
              <a:solidFill>
                <a:schemeClr val="tx2"/>
              </a:solidFill>
            </a:endParaRPr>
          </a:p>
          <a:p>
            <a:pPr algn="ctr"/>
            <a:r>
              <a:rPr lang="tr-TR" b="1" dirty="0" smtClean="0">
                <a:solidFill>
                  <a:schemeClr val="tx2"/>
                </a:solidFill>
              </a:rPr>
              <a:t>DERS ÖĞRETİM GÖREVLİSİ: NİLGÜN İNCEREİS</a:t>
            </a:r>
          </a:p>
          <a:p>
            <a:pPr algn="ctr"/>
            <a:endParaRPr lang="tr-TR" b="1" dirty="0" smtClean="0">
              <a:solidFill>
                <a:schemeClr val="tx2"/>
              </a:solidFill>
            </a:endParaRPr>
          </a:p>
          <a:p>
            <a:pPr algn="ctr"/>
            <a:r>
              <a:rPr lang="tr-TR" b="1" dirty="0" smtClean="0">
                <a:solidFill>
                  <a:schemeClr val="tx2"/>
                </a:solidFill>
              </a:rPr>
              <a:t>DANIŞMAN: TARIK ASLAN</a:t>
            </a:r>
            <a:endParaRPr lang="tr-TR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s://www.ageaportal.com/images/ok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51" y="948631"/>
            <a:ext cx="3145852" cy="299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85" y="2780928"/>
            <a:ext cx="708667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72510" y="1412776"/>
            <a:ext cx="891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-Son olarak </a:t>
            </a:r>
            <a:r>
              <a:rPr lang="tr-TR" smtClean="0"/>
              <a:t>printf </a:t>
            </a:r>
            <a:r>
              <a:rPr lang="tr-TR" dirty="0" smtClean="0"/>
              <a:t>adındaki oluşmuş olan yardımcı fonksiyonda ekrana yazdırma işlemi</a:t>
            </a:r>
          </a:p>
          <a:p>
            <a:r>
              <a:rPr lang="tr-TR" dirty="0"/>
              <a:t>g</a:t>
            </a:r>
            <a:r>
              <a:rPr lang="tr-TR" dirty="0" smtClean="0"/>
              <a:t>erçekleştiriliyor. Böylelikle tarama ağacımızın maliyeti ekrana gelmiş oluyor.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19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74482"/>
            <a:ext cx="6835260" cy="466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79512" y="404664"/>
            <a:ext cx="56480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5.Projemin Ürettiği Ekran Çıktısı Nasıldır?</a:t>
            </a:r>
          </a:p>
        </p:txBody>
      </p:sp>
    </p:spTree>
    <p:extLst>
      <p:ext uri="{BB962C8B-B14F-4D97-AF65-F5344CB8AC3E}">
        <p14:creationId xmlns:p14="http://schemas.microsoft.com/office/powerpoint/2010/main" val="3895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http://bilgisayarkavramlari.sadievrenseker.com/2007/12/24/kruskal-asgari-tarama-agaci-algoritmasi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://www.youtube.com/watch?reload=9&amp;v=k1YPim47hmk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15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46960" y="260648"/>
            <a:ext cx="72868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chemeClr val="tx2"/>
                </a:solidFill>
              </a:rPr>
              <a:t>SUNUMUMDA YER ALACAK OLAN İÇERİKLER</a:t>
            </a:r>
            <a:endParaRPr lang="tr-TR" sz="2500" b="1" dirty="0">
              <a:solidFill>
                <a:schemeClr val="tx2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51520" y="1340768"/>
            <a:ext cx="5710218" cy="459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500" dirty="0"/>
              <a:t>1.Projemin Konusu, Projemin Adı ve Projemin Amacı </a:t>
            </a:r>
            <a:r>
              <a:rPr lang="tr-TR" sz="1500" dirty="0" smtClean="0"/>
              <a:t>Nedir?</a:t>
            </a:r>
          </a:p>
          <a:p>
            <a:pPr>
              <a:lnSpc>
                <a:spcPct val="150000"/>
              </a:lnSpc>
            </a:pPr>
            <a:endParaRPr lang="tr-TR" sz="1500" dirty="0"/>
          </a:p>
          <a:p>
            <a:pPr>
              <a:lnSpc>
                <a:spcPct val="150000"/>
              </a:lnSpc>
            </a:pPr>
            <a:r>
              <a:rPr lang="tr-TR" sz="1500" dirty="0"/>
              <a:t>2</a:t>
            </a:r>
            <a:r>
              <a:rPr lang="tr-TR" sz="1500" dirty="0" smtClean="0"/>
              <a:t>.Projemin </a:t>
            </a:r>
            <a:r>
              <a:rPr lang="tr-TR" sz="1500" dirty="0"/>
              <a:t>Programlama Dili ve Programladığım Platform Nedir</a:t>
            </a:r>
            <a:r>
              <a:rPr lang="tr-TR" sz="1500" dirty="0" smtClean="0"/>
              <a:t>?</a:t>
            </a:r>
          </a:p>
          <a:p>
            <a:pPr>
              <a:lnSpc>
                <a:spcPct val="150000"/>
              </a:lnSpc>
            </a:pPr>
            <a:endParaRPr lang="tr-TR" sz="1500" dirty="0"/>
          </a:p>
          <a:p>
            <a:pPr>
              <a:lnSpc>
                <a:spcPct val="150000"/>
              </a:lnSpc>
            </a:pPr>
            <a:r>
              <a:rPr lang="tr-TR" sz="1500" dirty="0" smtClean="0"/>
              <a:t>3.Projemin Algoritmasının Mantığı Nedir?</a:t>
            </a:r>
          </a:p>
          <a:p>
            <a:pPr>
              <a:lnSpc>
                <a:spcPct val="150000"/>
              </a:lnSpc>
            </a:pPr>
            <a:endParaRPr lang="tr-TR" sz="1500" dirty="0" smtClean="0"/>
          </a:p>
          <a:p>
            <a:pPr>
              <a:lnSpc>
                <a:spcPct val="150000"/>
              </a:lnSpc>
            </a:pPr>
            <a:r>
              <a:rPr lang="tr-TR" sz="1500" dirty="0"/>
              <a:t>4</a:t>
            </a:r>
            <a:r>
              <a:rPr lang="tr-TR" sz="1500" dirty="0" smtClean="0"/>
              <a:t>.Projemin Kodlama Adımları ve Mantığı Nedir?</a:t>
            </a:r>
          </a:p>
          <a:p>
            <a:pPr>
              <a:lnSpc>
                <a:spcPct val="150000"/>
              </a:lnSpc>
            </a:pPr>
            <a:endParaRPr lang="tr-TR" sz="1500" dirty="0" smtClean="0"/>
          </a:p>
          <a:p>
            <a:pPr>
              <a:lnSpc>
                <a:spcPct val="150000"/>
              </a:lnSpc>
            </a:pPr>
            <a:r>
              <a:rPr lang="tr-TR" sz="1500" dirty="0"/>
              <a:t>5</a:t>
            </a:r>
            <a:r>
              <a:rPr lang="tr-TR" sz="1500" dirty="0" smtClean="0"/>
              <a:t>.Projemin Ürettiği Ekran Çıktısı Nasıldır?</a:t>
            </a:r>
          </a:p>
          <a:p>
            <a:pPr>
              <a:lnSpc>
                <a:spcPct val="150000"/>
              </a:lnSpc>
            </a:pPr>
            <a:endParaRPr lang="tr-TR" sz="1500" dirty="0" smtClean="0"/>
          </a:p>
          <a:p>
            <a:pPr>
              <a:lnSpc>
                <a:spcPct val="150000"/>
              </a:lnSpc>
            </a:pPr>
            <a:r>
              <a:rPr lang="tr-TR" sz="1500" dirty="0" smtClean="0"/>
              <a:t>6.KAYNAKÇA</a:t>
            </a:r>
          </a:p>
          <a:p>
            <a:pPr>
              <a:lnSpc>
                <a:spcPct val="150000"/>
              </a:lnSpc>
            </a:pPr>
            <a:endParaRPr lang="tr-TR" sz="1500" dirty="0" smtClean="0"/>
          </a:p>
          <a:p>
            <a:pPr>
              <a:lnSpc>
                <a:spcPct val="150000"/>
              </a:lnSpc>
            </a:pPr>
            <a:endParaRPr lang="tr-TR" sz="1500" dirty="0" smtClean="0"/>
          </a:p>
        </p:txBody>
      </p:sp>
    </p:spTree>
    <p:extLst>
      <p:ext uri="{BB962C8B-B14F-4D97-AF65-F5344CB8AC3E}">
        <p14:creationId xmlns:p14="http://schemas.microsoft.com/office/powerpoint/2010/main" val="25913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79512" y="404664"/>
            <a:ext cx="81701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1.Projemin Konusu, Projemin Adı ve Projemin Amacı  </a:t>
            </a:r>
            <a:r>
              <a:rPr lang="tr-TR" sz="25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Nedir?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79512" y="1976646"/>
            <a:ext cx="88569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-Projemin adı ‘Kruskal Algoritmasının Mantığı ve Kodlaması’dır.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45976" y="1268760"/>
            <a:ext cx="612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-Projemin konusu minimum yolun bulunması problemidir.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4" name="Picture 6" descr="Minimum Kapsamlı Ağaç (Minimum Spanning Tree -MST-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166" y="3537667"/>
            <a:ext cx="4079675" cy="308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211229" y="2708733"/>
            <a:ext cx="857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-Projemin </a:t>
            </a:r>
            <a:r>
              <a:rPr lang="tr-TR" dirty="0">
                <a:latin typeface="Calibri" pitchFamily="34" charset="0"/>
                <a:cs typeface="Calibri" pitchFamily="34" charset="0"/>
              </a:rPr>
              <a:t>amacı minimum yoldan çözüme 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ulaşarak tarama ağacının maaliyetini bulmaktır.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8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79512" y="404664"/>
            <a:ext cx="81499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3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2.Projemin Programlama Dili ve Programladığım Platform Nedir? 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45976" y="3933056"/>
            <a:ext cx="87583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-Projemi yazarken kullandığım yazılım platformu ise ‘DEV C++’ platformudur.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45976" y="1268760"/>
            <a:ext cx="6434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-Projemi yazmak için kullandığım programlama dili ‘ C ’dilidir.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https://steemitimages.com/640x0/https:/sistemasumma.files.wordpress.com/2014/08/dev-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506" y="4579387"/>
            <a:ext cx="1729933" cy="172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 ile Tek Yönlü Bağlantılı Liste Uygulamas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4" y="1268760"/>
            <a:ext cx="2693791" cy="26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79512" y="404664"/>
            <a:ext cx="5716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tr-TR" sz="25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.Projemin Algoritmasının Mantığı Nedir?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45439" y="1556792"/>
            <a:ext cx="45705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-Bir graf yapısı içerisinde tarama ağacı oluşturarak tüm düğümlere ulaşmayı hedeflemektedir. Asıl amaç tüm kenarları küçükten büyüğe sıraladıktan sonra en küçük kenardan başlayarak ağacı oluşturmaktır ve tarama ağacının maaliyetini bulmaktır.</a:t>
            </a:r>
          </a:p>
          <a:p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endParaRPr lang="tr-T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45439" y="1076701"/>
            <a:ext cx="6843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-Projemin amacı minimum yoldan çözüme ulaşmayı sağlamaktır.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79513" y="4149080"/>
            <a:ext cx="417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-Ağacı </a:t>
            </a:r>
            <a:r>
              <a:rPr lang="tr-TR" dirty="0">
                <a:latin typeface="Calibri" pitchFamily="34" charset="0"/>
                <a:cs typeface="Calibri" pitchFamily="34" charset="0"/>
              </a:rPr>
              <a:t>oluştururken ‘ cycle ’ oluşmasına dikkat edilir. 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Eğer ‘ cycle ’ oluşumu varsa tarama ağacımıza dahil edilmez.</a:t>
            </a:r>
            <a:endParaRPr lang="tr-TR" dirty="0">
              <a:latin typeface="Calibri" pitchFamily="34" charset="0"/>
              <a:cs typeface="Calibri" pitchFamily="34" charset="0"/>
            </a:endParaRPr>
          </a:p>
          <a:p>
            <a:endParaRPr lang="tr-TR" dirty="0"/>
          </a:p>
        </p:txBody>
      </p:sp>
      <p:pic>
        <p:nvPicPr>
          <p:cNvPr id="1026" name="Picture 2" descr="unnamed (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891"/>
            <a:ext cx="4362713" cy="517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şağı Ok 1"/>
          <p:cNvSpPr/>
          <p:nvPr/>
        </p:nvSpPr>
        <p:spPr>
          <a:xfrm rot="1805583">
            <a:off x="7429180" y="3905980"/>
            <a:ext cx="203721" cy="4102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7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79512" y="404664"/>
            <a:ext cx="65816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5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4.Projemin Kodlama Adımları ve Mantığı Nedir?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10479" y="1340768"/>
            <a:ext cx="847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-Bu aşamada ‘struct’larla kenar yapılarını tutuyorum. ‘u’ ve ‘v’ düğümleri temsil </a:t>
            </a:r>
          </a:p>
          <a:p>
            <a:r>
              <a:rPr lang="tr-TR" sz="2000" dirty="0">
                <a:latin typeface="Calibri" pitchFamily="34" charset="0"/>
                <a:cs typeface="Calibri" pitchFamily="34" charset="0"/>
              </a:rPr>
              <a:t>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diyor. ‘w’ ise ağırlığı temsil ediyor.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889" y="2204864"/>
            <a:ext cx="2441781" cy="154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179512" y="3933056"/>
            <a:ext cx="8090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-Bu kısımda ise yine ‘struct’lardan yardım alarak kenar listesini tutan bir yapı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 oluşturuyorum.(MAX kısmı yukarıda 30 olarak tanımlanmıştır)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889" y="5013176"/>
            <a:ext cx="2441781" cy="14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6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245221" y="836712"/>
            <a:ext cx="7910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-Ana fonksiyonumun içinde kullanıcıdan düğüm sayısı ve komşuluk matrisi 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yazması isteniyor. Girilen değerler kadar yazma işlemini for döngüsü içinde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yazıp scanf komutuyla ekrana yazdırma işlemi gerçekleştiriliyor.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608512" cy="35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110479" y="241768"/>
            <a:ext cx="8223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-Buradaki yardımcı fonksiyonumun içinde destination düğümleri ve düğümler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 arasındaki maliyetleri değişkenlere aktarma işlemi yapılıyor ve daha sonra </a:t>
            </a:r>
          </a:p>
          <a:p>
            <a:r>
              <a:rPr lang="tr-TR" sz="2000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üçükten büyüğe sıralayan fonksiyon olan ‘sort()’ fonksiyonu çağırılıyor. Daha 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sonra düğümlerin parentları oluşturuluyor.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1" y="1790276"/>
            <a:ext cx="40671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6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34004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30266" y="47667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-Buradaki find() komutu bir öğenin hangi alt kümeye ait olduğunun belirlenmesine </a:t>
            </a:r>
          </a:p>
          <a:p>
            <a:r>
              <a:rPr lang="tr-TR" dirty="0" smtClean="0"/>
              <a:t>yardımcı oluyor, aynı zamanda birden fazla alt kümede olup olmadığını kontrol </a:t>
            </a:r>
          </a:p>
          <a:p>
            <a:r>
              <a:rPr lang="tr-TR" dirty="0" smtClean="0"/>
              <a:t>eder.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46678" y="1660575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-union() komutu ise döngüsel olup olmadığını kontrol etmeye yardımcı olur.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1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f">
  <a:themeElements>
    <a:clrScheme name="Perspektif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is Klasi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264</TotalTime>
  <Words>410</Words>
  <Application>Microsoft Office PowerPoint</Application>
  <PresentationFormat>Ekran Gösterisi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Perspektif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KAYNAKÇA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sibelmirac</dc:creator>
  <cp:lastModifiedBy>sibelmirac</cp:lastModifiedBy>
  <cp:revision>18</cp:revision>
  <dcterms:created xsi:type="dcterms:W3CDTF">2020-04-27T16:49:57Z</dcterms:created>
  <dcterms:modified xsi:type="dcterms:W3CDTF">2020-05-02T22:21:16Z</dcterms:modified>
</cp:coreProperties>
</file>