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3244985"/>
            <a:ext cx="3090558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4416" y="3559513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884" y="3559513"/>
            <a:ext cx="10757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1916" y="1752600"/>
            <a:ext cx="23622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5132" y="2067128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99532" y="2067128"/>
            <a:ext cx="1219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61916" y="4419600"/>
            <a:ext cx="23622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5132" y="4734128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9532" y="4734128"/>
            <a:ext cx="1219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3249040"/>
            <a:ext cx="9906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416" y="3563568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Envoy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3" idx="3"/>
            <a:endCxn id="4" idx="1"/>
          </p:cNvCxnSpPr>
          <p:nvPr/>
        </p:nvCxnSpPr>
        <p:spPr>
          <a:xfrm flipV="1">
            <a:off x="1447800" y="3664085"/>
            <a:ext cx="533400" cy="4055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9" idx="0"/>
            <a:endCxn id="7" idx="1"/>
          </p:cNvCxnSpPr>
          <p:nvPr/>
        </p:nvCxnSpPr>
        <p:spPr>
          <a:xfrm rot="5400000" flipH="1" flipV="1">
            <a:off x="4033736" y="2633764"/>
            <a:ext cx="1390244" cy="4661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9" idx="2"/>
            <a:endCxn id="10" idx="1"/>
          </p:cNvCxnSpPr>
          <p:nvPr/>
        </p:nvCxnSpPr>
        <p:spPr>
          <a:xfrm rot="16200000" flipH="1">
            <a:off x="4319080" y="4195864"/>
            <a:ext cx="819556" cy="4661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88979" y="326201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:80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85416" y="3300111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8786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14358" y="3313888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8081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36948" y="4490124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8790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24600" y="4495800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8083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95316" y="1828800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8789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72200" y="1828800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8082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14800" y="3561944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3300112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8788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14800" y="4038600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8791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8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kD</cp:lastModifiedBy>
  <cp:revision>5</cp:revision>
  <dcterms:created xsi:type="dcterms:W3CDTF">2019-06-19T10:10:02Z</dcterms:created>
  <dcterms:modified xsi:type="dcterms:W3CDTF">2019-06-19T10:45:36Z</dcterms:modified>
</cp:coreProperties>
</file>