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4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AA60-3003-4933-B8D1-085284A118D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5F-514A-42BB-BF14-815BFAB0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1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AA60-3003-4933-B8D1-085284A118D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5F-514A-42BB-BF14-815BFAB0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AA60-3003-4933-B8D1-085284A118D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5F-514A-42BB-BF14-815BFAB0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6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AA60-3003-4933-B8D1-085284A118D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5F-514A-42BB-BF14-815BFAB0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0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AA60-3003-4933-B8D1-085284A118D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5F-514A-42BB-BF14-815BFAB0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1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AA60-3003-4933-B8D1-085284A118D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5F-514A-42BB-BF14-815BFAB0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8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AA60-3003-4933-B8D1-085284A118D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5F-514A-42BB-BF14-815BFAB0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6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AA60-3003-4933-B8D1-085284A118D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5F-514A-42BB-BF14-815BFAB0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1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AA60-3003-4933-B8D1-085284A118D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5F-514A-42BB-BF14-815BFAB0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0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AA60-3003-4933-B8D1-085284A118D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5F-514A-42BB-BF14-815BFAB0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0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AA60-3003-4933-B8D1-085284A118D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5F-514A-42BB-BF14-815BFAB0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2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AA60-3003-4933-B8D1-085284A118D9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7EB5F-514A-42BB-BF14-815BFAB0D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9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3244985"/>
            <a:ext cx="2980716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Pod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04416" y="3559513"/>
            <a:ext cx="762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Envoy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2884" y="3559513"/>
            <a:ext cx="1075716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61916" y="1752600"/>
            <a:ext cx="23622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Pod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85132" y="2067128"/>
            <a:ext cx="762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Envoy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99532" y="2067128"/>
            <a:ext cx="12192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61916" y="4419600"/>
            <a:ext cx="23622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Pod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85132" y="4734128"/>
            <a:ext cx="762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Envoy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99532" y="4734128"/>
            <a:ext cx="12192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3249040"/>
            <a:ext cx="990600" cy="83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Pod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0416" y="3563568"/>
            <a:ext cx="762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Envoy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stCxn id="13" idx="3"/>
            <a:endCxn id="4" idx="1"/>
          </p:cNvCxnSpPr>
          <p:nvPr/>
        </p:nvCxnSpPr>
        <p:spPr>
          <a:xfrm flipV="1">
            <a:off x="1447800" y="3664085"/>
            <a:ext cx="533400" cy="4055"/>
          </a:xfrm>
          <a:prstGeom prst="bentConnector3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9" idx="0"/>
            <a:endCxn id="7" idx="1"/>
          </p:cNvCxnSpPr>
          <p:nvPr/>
        </p:nvCxnSpPr>
        <p:spPr>
          <a:xfrm rot="5400000" flipH="1" flipV="1">
            <a:off x="4033736" y="2633764"/>
            <a:ext cx="1390244" cy="46611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39" idx="2"/>
            <a:endCxn id="10" idx="1"/>
          </p:cNvCxnSpPr>
          <p:nvPr/>
        </p:nvCxnSpPr>
        <p:spPr>
          <a:xfrm rot="16200000" flipH="1">
            <a:off x="4319080" y="4195864"/>
            <a:ext cx="819556" cy="46611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88979" y="3262010"/>
            <a:ext cx="381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i="1" dirty="0" smtClean="0">
                <a:solidFill>
                  <a:srgbClr val="C00000"/>
                </a:solidFill>
              </a:rPr>
              <a:t>:80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85416" y="3300111"/>
            <a:ext cx="676884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i="1" dirty="0" smtClean="0">
                <a:solidFill>
                  <a:schemeClr val="tx1"/>
                </a:solidFill>
              </a:rPr>
              <a:t>:</a:t>
            </a:r>
            <a:r>
              <a:rPr lang="en-US" sz="1200" b="1" i="1" dirty="0" smtClean="0">
                <a:solidFill>
                  <a:srgbClr val="C00000"/>
                </a:solidFill>
              </a:rPr>
              <a:t>8786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14358" y="3313888"/>
            <a:ext cx="676884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i="1" dirty="0">
                <a:solidFill>
                  <a:srgbClr val="C00000"/>
                </a:solidFill>
              </a:rPr>
              <a:t>:</a:t>
            </a:r>
            <a:r>
              <a:rPr lang="en-US" sz="1200" b="1" i="1" dirty="0" smtClean="0">
                <a:solidFill>
                  <a:srgbClr val="C00000"/>
                </a:solidFill>
              </a:rPr>
              <a:t>8081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36948" y="4490124"/>
            <a:ext cx="676884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i="1" dirty="0">
                <a:solidFill>
                  <a:srgbClr val="C00000"/>
                </a:solidFill>
              </a:rPr>
              <a:t>:</a:t>
            </a:r>
            <a:r>
              <a:rPr lang="en-US" sz="1200" b="1" i="1" dirty="0" smtClean="0">
                <a:solidFill>
                  <a:srgbClr val="C00000"/>
                </a:solidFill>
              </a:rPr>
              <a:t>8790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24600" y="4495800"/>
            <a:ext cx="676884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i="1" dirty="0">
                <a:solidFill>
                  <a:srgbClr val="C00000"/>
                </a:solidFill>
              </a:rPr>
              <a:t>:</a:t>
            </a:r>
            <a:r>
              <a:rPr lang="en-US" sz="1200" b="1" i="1" dirty="0" smtClean="0">
                <a:solidFill>
                  <a:srgbClr val="C00000"/>
                </a:solidFill>
              </a:rPr>
              <a:t>8083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95316" y="1828800"/>
            <a:ext cx="676884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i="1" dirty="0">
                <a:solidFill>
                  <a:srgbClr val="C00000"/>
                </a:solidFill>
              </a:rPr>
              <a:t>:</a:t>
            </a:r>
            <a:r>
              <a:rPr lang="en-US" sz="1200" b="1" i="1" dirty="0" smtClean="0">
                <a:solidFill>
                  <a:srgbClr val="C00000"/>
                </a:solidFill>
              </a:rPr>
              <a:t>8789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72200" y="1828800"/>
            <a:ext cx="676884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i="1" dirty="0">
                <a:solidFill>
                  <a:srgbClr val="C00000"/>
                </a:solidFill>
              </a:rPr>
              <a:t>:</a:t>
            </a:r>
            <a:r>
              <a:rPr lang="en-US" sz="1200" b="1" i="1" dirty="0" smtClean="0">
                <a:solidFill>
                  <a:srgbClr val="C00000"/>
                </a:solidFill>
              </a:rPr>
              <a:t>8082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14800" y="3561944"/>
            <a:ext cx="762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Envoy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14800" y="3300112"/>
            <a:ext cx="676884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i="1" dirty="0">
                <a:solidFill>
                  <a:srgbClr val="C00000"/>
                </a:solidFill>
              </a:rPr>
              <a:t>:</a:t>
            </a:r>
            <a:r>
              <a:rPr lang="en-US" sz="1200" b="1" i="1" dirty="0" smtClean="0">
                <a:solidFill>
                  <a:srgbClr val="C00000"/>
                </a:solidFill>
              </a:rPr>
              <a:t>8788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114800" y="4038600"/>
            <a:ext cx="676884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i="1" dirty="0">
                <a:solidFill>
                  <a:srgbClr val="C00000"/>
                </a:solidFill>
              </a:rPr>
              <a:t>:</a:t>
            </a:r>
            <a:r>
              <a:rPr lang="en-US" sz="1200" b="1" i="1" dirty="0" smtClean="0">
                <a:solidFill>
                  <a:srgbClr val="C00000"/>
                </a:solidFill>
              </a:rPr>
              <a:t>8791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88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33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Oracle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</dc:creator>
  <cp:lastModifiedBy>kD</cp:lastModifiedBy>
  <cp:revision>6</cp:revision>
  <dcterms:created xsi:type="dcterms:W3CDTF">2019-06-19T10:10:02Z</dcterms:created>
  <dcterms:modified xsi:type="dcterms:W3CDTF">2019-06-19T13:59:28Z</dcterms:modified>
</cp:coreProperties>
</file>