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Hind" panose="020B0604020202020204" charset="0"/>
      <p:regular r:id="rId14"/>
      <p:bold r:id="rId15"/>
    </p:embeddedFont>
    <p:embeddedFont>
      <p:font typeface="Fira Code" panose="020B0809050000020004" pitchFamily="49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023D80-CD65-49DC-98F9-98E06221941B}">
  <a:tblStyle styleId="{BD023D80-CD65-49DC-98F9-98E0622194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8" y="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392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Получилось</a:t>
            </a:r>
            <a:r>
              <a:rPr lang="ru-RU" baseline="0" dirty="0" smtClean="0"/>
              <a:t> очень много разных изображений, и поэтому хранить их в одной директории сложно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13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много файлов сделано для того, чтобы не путаться в 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06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013734" y="2156251"/>
            <a:ext cx="511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 Dungeons</a:t>
            </a:r>
            <a:endParaRPr lang="ru-RU" sz="48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6561" y="3942386"/>
            <a:ext cx="469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Выполнил </a:t>
            </a:r>
          </a:p>
          <a:p>
            <a:pPr algn="r"/>
            <a:r>
              <a:rPr lang="ru-RU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Иванов Егор</a:t>
            </a:r>
            <a:endParaRPr lang="ru-RU" sz="1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5955" y="24863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46607" y="1378351"/>
            <a:ext cx="565078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b="1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Что можно доработать: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Добавить новых врагов.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Улучишь структуру файлов.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sz="2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ru-RU" alt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Добавить больше декораций.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sz="2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ru-RU" alt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Сделать выбор оружия.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ru-RU" altLang="ru-RU" sz="2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ru-RU" alt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Добавить настройки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endParaRPr lang="ru-RU" altLang="ru-RU" sz="22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22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8787" y="1786920"/>
            <a:ext cx="568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Спасибо за внимание</a:t>
            </a:r>
            <a:endParaRPr lang="ru-RU" sz="48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4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108770" y="1879252"/>
            <a:ext cx="5070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Идея проекта:</a:t>
            </a:r>
          </a:p>
          <a:p>
            <a:endParaRPr lang="en-US" sz="20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Создать игру на </a:t>
            </a: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 </a:t>
            </a:r>
            <a:r>
              <a:rPr lang="ru-RU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 использованием модуля </a:t>
            </a:r>
            <a:r>
              <a:rPr lang="en-US" sz="2000" dirty="0" err="1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pygame</a:t>
            </a:r>
            <a:endParaRPr lang="ru-RU" sz="20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792224" y="1848475"/>
            <a:ext cx="5719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Задачи, для которых нужна игра:</a:t>
            </a: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Играть в игру</a:t>
            </a: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Набрать как можно больше очков</a:t>
            </a:r>
          </a:p>
          <a:p>
            <a:pPr marL="457200" indent="-457200" algn="just">
              <a:buClr>
                <a:schemeClr val="bg1"/>
              </a:buClr>
              <a:buFont typeface="+mj-lt"/>
              <a:buAutoNum type="arabicPeriod"/>
            </a:pP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Наслаждаться</a:t>
            </a:r>
            <a:endParaRPr lang="ru-RU" sz="22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849348" y="1694587"/>
            <a:ext cx="5445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Реализация проекта</a:t>
            </a:r>
            <a:endParaRPr lang="ru-RU" sz="54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126750" y="986700"/>
            <a:ext cx="48904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Используемые модули:</a:t>
            </a:r>
            <a:endParaRPr lang="ru-RU" sz="22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1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Встроенные модули</a:t>
            </a:r>
          </a:p>
          <a:p>
            <a:pPr marL="457200" lvl="1" indent="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os</a:t>
            </a:r>
            <a:endParaRPr lang="ru-RU" sz="22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1" indent="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u="sng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sys</a:t>
            </a:r>
            <a:endParaRPr lang="ru-RU" sz="2200" u="sng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1" indent="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sqlite3</a:t>
            </a:r>
            <a:endParaRPr lang="ru-RU" sz="22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>
              <a:buClr>
                <a:schemeClr val="bg1"/>
              </a:buClr>
            </a:pP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ru-RU" sz="2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</a:t>
            </a: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Скачанные модули</a:t>
            </a:r>
            <a:endParaRPr lang="ru-RU" sz="22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lvl="1" indent="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pygame</a:t>
            </a:r>
            <a:endParaRPr lang="ru-RU" sz="22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661247" y="648146"/>
            <a:ext cx="58215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Директории с файлами</a:t>
            </a:r>
            <a:r>
              <a:rPr lang="ru-RU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endParaRPr lang="en-US" sz="2400" b="1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Tiles – </a:t>
            </a: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папка, в которой хранятся нужные для игры изображения (задний фон и декорации)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images – </a:t>
            </a: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папка, в которой хранятся изображения, например анимации персонажей, графический интерфейс и т. Д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 – </a:t>
            </a:r>
            <a:r>
              <a:rPr lang="ru-RU" sz="22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папка, в которой хранится музыка и шрифты</a:t>
            </a:r>
            <a:endParaRPr lang="ru-RU" sz="22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1916" y="232648"/>
            <a:ext cx="544016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 </a:t>
            </a:r>
            <a:r>
              <a:rPr lang="ru-RU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файлы</a:t>
            </a:r>
            <a:r>
              <a:rPr lang="en-US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AnimatedTile.py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Button.py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Camera.py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Enemy.py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Player.py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Portal.py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Potion.py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Tile.py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Tiles.py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UI.py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ain.py</a:t>
            </a:r>
            <a:endParaRPr lang="ru-RU" sz="20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chemeClr val="bg1"/>
              </a:buClr>
            </a:pPr>
            <a:r>
              <a:rPr lang="ru-RU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 </a:t>
            </a:r>
            <a:r>
              <a:rPr lang="ru-RU" sz="18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каждой папке хранится класс, имеющий тоже название, что и </a:t>
            </a:r>
            <a:r>
              <a:rPr lang="ru-RU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файл</a:t>
            </a:r>
            <a:endParaRPr lang="en-US" sz="18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chemeClr val="bg1"/>
              </a:buClr>
            </a:pPr>
            <a:r>
              <a:rPr lang="ru-RU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(кроме </a:t>
            </a:r>
            <a:r>
              <a:rPr lang="en-US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UI.py </a:t>
            </a:r>
            <a:r>
              <a:rPr lang="ru-RU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и </a:t>
            </a:r>
            <a:r>
              <a:rPr lang="en-US" sz="18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Tiles.py, main.py)</a:t>
            </a:r>
            <a:endParaRPr lang="en-US" sz="18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64208" y="1509921"/>
            <a:ext cx="58155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Файлы, отвечающие за генерацию карты и уровня: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MapGeneratot.py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LevelGenerator.py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buClr>
                <a:schemeClr val="bg1"/>
              </a:buClr>
            </a:pPr>
            <a:r>
              <a:rPr lang="ru-RU" sz="24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База данных: </a:t>
            </a:r>
            <a:r>
              <a:rPr lang="en-US" sz="2400" b="1" dirty="0" err="1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database.db</a:t>
            </a:r>
            <a:endParaRPr lang="en-US" sz="2400" b="1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437" y="2033141"/>
            <a:ext cx="61131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Выводы</a:t>
            </a:r>
            <a:r>
              <a:rPr lang="ru-RU" sz="2800" b="1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endParaRPr lang="en-US" sz="2800" b="1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Я создал игру на </a:t>
            </a:r>
            <a:r>
              <a:rPr lang="en-US" sz="24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 </a:t>
            </a:r>
            <a:r>
              <a:rPr lang="ru-RU" sz="2400" dirty="0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при помощи </a:t>
            </a:r>
            <a:r>
              <a:rPr lang="en-US" sz="2400" dirty="0" err="1" smtClean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pygame</a:t>
            </a:r>
            <a:endParaRPr lang="ru-RU" sz="2400" dirty="0" smtClean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219</Words>
  <Application>Microsoft Office PowerPoint</Application>
  <PresentationFormat>Экран (16:9)</PresentationFormat>
  <Paragraphs>58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Hind</vt:lpstr>
      <vt:lpstr>Fira Code</vt:lpstr>
      <vt:lpstr>Calibri</vt:lpstr>
      <vt:lpstr>Arial</vt:lpstr>
      <vt:lpstr>Dumaine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</dc:creator>
  <cp:lastModifiedBy>Татьяна</cp:lastModifiedBy>
  <cp:revision>22</cp:revision>
  <dcterms:modified xsi:type="dcterms:W3CDTF">2020-01-20T14:23:04Z</dcterms:modified>
</cp:coreProperties>
</file>