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F3B9F-9491-4BDD-BE70-056142655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B207A8-F712-4FE4-B9BD-45B81B2B0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AF1456-9453-4BA2-B901-93E0702D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389E6-F91C-4D82-A414-4497FB0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4804F3-05CC-4030-A1E5-2D7F1CC5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C0B61-907A-4B24-8273-55EB2FE8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D4FACF-8118-4303-B816-FFAB1A801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80CF2B-090E-4E3B-99F5-3C8A83CA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D5E76B-3D3F-43A1-B1EE-8399C067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8B871-D208-40E7-9315-E05C9F2D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82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1F3E1D-F5C0-4AA2-BB32-12D92626F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635639-A1FB-4CC4-8A55-3CF5974A3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EFD78-1EBA-40D5-88AB-BE2E73D5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67D4A-2E73-44BC-A447-65D6D37F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39B61-B55A-4A3E-8939-ADC70C0D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36694-313A-4688-B16E-D464E613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DC6BB6-E9AD-4DA4-B3EE-12F21200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EF5AB8-639B-43CE-A03A-A93CAD8D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49E6E-0890-4478-97A1-8CE0D094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A3F86-C917-43D5-BB57-ADD10353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04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A64DB-6A8A-4BBD-9D8C-B74A23E7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4CE621-0106-4F0D-96EB-567DABDC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B9841-F184-4647-A970-15F67D0A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3BCD0-8393-41D3-8107-14A0FDCC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320839-F2CE-4FCB-9726-4B843790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57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099CB-34F4-4A65-BC46-0FF9AD52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98141B-FAC0-41F2-8DCA-92EC577D8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9CF621-FF87-4B82-9DE5-8C066A78E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1CCB34-17B6-41F9-A8BC-6C357B7B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3F7F58-AA5E-4D72-8342-979B6896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D439BF-CA7A-4DDB-B819-7A9CA67A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65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5D889-F00D-4CE1-A695-8DC262D8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3695FA-1A3F-4C29-912A-8DF69B5D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F9B8E9-E82F-4B45-9877-4FA4DAD92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4D623D-7ED4-451B-95C6-7AFD93FE2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60BFD0-5C1F-41FD-AAEA-1E3400362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6DA409-AAE2-4BA1-B455-8EEDF394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EFA113-400B-47B4-8521-142EDA4A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FFC11F-18B6-4C84-A018-78A4C6FF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AA59E-7EBD-4432-93D6-B844B4FA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47801A-3719-4199-9E9D-D54FE051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0CF979-AA91-4242-ACCA-5A9DB553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9F7290-7743-4F60-90DC-4E35CD02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08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3EA035-65E8-44AA-AA2C-4F779F4C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57BEF9-6DE4-4E6E-A927-1CD96068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989BE6-A1A4-4BC0-9476-0328A95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85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5E916-D1CA-491D-BFC2-8C25487C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0B5FC2-FD3E-4B1A-9EB2-53CFAA9C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63FCB7-1B8B-4268-9357-6EE4B427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03E6FD-8DA2-4E69-B06D-B617FED7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0DF21B-9445-419A-9C61-60EF7DA6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672131-8698-449B-AD71-64C809F9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8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E0488-5E3E-42A7-AAD1-D4DFFCAB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E3D314D-12AD-4CD5-9643-6D6883D50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6C3A53-D836-4383-A3FC-9031B2B0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8875A0-78E5-47DD-B56B-F0AA1EC7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AF54-4F31-4185-9BCC-82736DF9727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89425E-A676-4D2B-BEB3-480DB1D8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0F3700-898F-4131-837B-5800CDC6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11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D8827-133F-45EB-B523-BD90309F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2D1200-4520-43E1-A8E4-250CA03A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7FCB6-E0F6-40FD-B7D2-9BC86A47A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AF54-4F31-4185-9BCC-82736DF9727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38625-B311-44A1-9FA1-FC4F31ED3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1D32F-5DF6-4C84-9A68-BD79A977F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4C2B2-8307-4250-A1E8-7CAEAD627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9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FE8020-5D1B-488C-81D1-29E523CF2268}"/>
              </a:ext>
            </a:extLst>
          </p:cNvPr>
          <p:cNvSpPr/>
          <p:nvPr/>
        </p:nvSpPr>
        <p:spPr>
          <a:xfrm>
            <a:off x="1622202" y="1104856"/>
            <a:ext cx="8510843" cy="4801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AB089E-AD80-495F-ACDC-0EAC11CD7BE3}"/>
              </a:ext>
            </a:extLst>
          </p:cNvPr>
          <p:cNvSpPr/>
          <p:nvPr/>
        </p:nvSpPr>
        <p:spPr>
          <a:xfrm>
            <a:off x="2465098" y="1570970"/>
            <a:ext cx="6710725" cy="59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ユーザー</a:t>
            </a:r>
            <a:r>
              <a:rPr kumimoji="1" lang="en-US" altLang="ja-JP" sz="2800" dirty="0">
                <a:solidFill>
                  <a:sysClr val="windowText" lastClr="000000"/>
                </a:solidFill>
              </a:rPr>
              <a:t>EXEC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65C9BE4-9AB7-4C65-82CB-9B90B2E13BCC}"/>
              </a:ext>
            </a:extLst>
          </p:cNvPr>
          <p:cNvSpPr/>
          <p:nvPr/>
        </p:nvSpPr>
        <p:spPr>
          <a:xfrm>
            <a:off x="2465098" y="2704666"/>
            <a:ext cx="6710725" cy="27193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D699E4A-0252-4F39-BADC-0A5C3B7B7A91}"/>
              </a:ext>
            </a:extLst>
          </p:cNvPr>
          <p:cNvSpPr/>
          <p:nvPr/>
        </p:nvSpPr>
        <p:spPr>
          <a:xfrm>
            <a:off x="3440319" y="3063385"/>
            <a:ext cx="5570376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特権</a:t>
            </a:r>
            <a:r>
              <a:rPr lang="en-US" altLang="ja-JP" sz="2400" dirty="0">
                <a:solidFill>
                  <a:schemeClr val="tx1"/>
                </a:solidFill>
              </a:rPr>
              <a:t>EXEC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07E2581-7455-4EFC-84BE-FBA7C2F59D79}"/>
              </a:ext>
            </a:extLst>
          </p:cNvPr>
          <p:cNvSpPr/>
          <p:nvPr/>
        </p:nvSpPr>
        <p:spPr>
          <a:xfrm>
            <a:off x="3440319" y="4488095"/>
            <a:ext cx="5570376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グローバルコンフィグレーションモード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0796A00-26C5-4546-8DB9-2CD4BB052CAA}"/>
              </a:ext>
            </a:extLst>
          </p:cNvPr>
          <p:cNvSpPr/>
          <p:nvPr/>
        </p:nvSpPr>
        <p:spPr>
          <a:xfrm>
            <a:off x="5355156" y="2197425"/>
            <a:ext cx="410547" cy="87529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615DDC5-89A4-406C-9C8F-221D346C8721}"/>
              </a:ext>
            </a:extLst>
          </p:cNvPr>
          <p:cNvSpPr/>
          <p:nvPr/>
        </p:nvSpPr>
        <p:spPr>
          <a:xfrm rot="10800000">
            <a:off x="6188148" y="2177838"/>
            <a:ext cx="410547" cy="89487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B6415A1B-A52B-45DF-AC5F-DA2BDEBE5FE6}"/>
              </a:ext>
            </a:extLst>
          </p:cNvPr>
          <p:cNvSpPr/>
          <p:nvPr/>
        </p:nvSpPr>
        <p:spPr>
          <a:xfrm rot="10800000">
            <a:off x="6188145" y="3609251"/>
            <a:ext cx="410547" cy="878844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D743EDDB-8313-4663-B622-597FC4A80240}"/>
              </a:ext>
            </a:extLst>
          </p:cNvPr>
          <p:cNvSpPr/>
          <p:nvPr/>
        </p:nvSpPr>
        <p:spPr>
          <a:xfrm>
            <a:off x="5355156" y="3590300"/>
            <a:ext cx="410547" cy="87444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B18DEE-8A99-4BFB-A4DA-8282277439E5}"/>
              </a:ext>
            </a:extLst>
          </p:cNvPr>
          <p:cNvSpPr txBox="1"/>
          <p:nvPr/>
        </p:nvSpPr>
        <p:spPr>
          <a:xfrm>
            <a:off x="6907228" y="3760091"/>
            <a:ext cx="118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exit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B07722-F400-40F4-B92A-C77D74C12799}"/>
              </a:ext>
            </a:extLst>
          </p:cNvPr>
          <p:cNvSpPr txBox="1"/>
          <p:nvPr/>
        </p:nvSpPr>
        <p:spPr>
          <a:xfrm>
            <a:off x="3478353" y="3609251"/>
            <a:ext cx="208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configure</a:t>
            </a:r>
          </a:p>
          <a:p>
            <a:r>
              <a:rPr lang="en-US" altLang="ja-JP" sz="2400" dirty="0"/>
              <a:t>       terminal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7FDFA4-BEC5-40E7-9C65-E99893B66E5C}"/>
              </a:ext>
            </a:extLst>
          </p:cNvPr>
          <p:cNvSpPr txBox="1"/>
          <p:nvPr/>
        </p:nvSpPr>
        <p:spPr>
          <a:xfrm>
            <a:off x="3942700" y="2171738"/>
            <a:ext cx="136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enable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CBA68D-EAD0-4F52-8D15-B21C1F502E77}"/>
              </a:ext>
            </a:extLst>
          </p:cNvPr>
          <p:cNvSpPr txBox="1"/>
          <p:nvPr/>
        </p:nvSpPr>
        <p:spPr>
          <a:xfrm>
            <a:off x="6901248" y="2171738"/>
            <a:ext cx="1972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disable</a:t>
            </a:r>
            <a:endParaRPr kumimoji="1" lang="ja-JP" altLang="en-US" sz="28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A46B167-B96F-40FA-9551-FF9B3A4E9CD1}"/>
              </a:ext>
            </a:extLst>
          </p:cNvPr>
          <p:cNvSpPr/>
          <p:nvPr/>
        </p:nvSpPr>
        <p:spPr>
          <a:xfrm>
            <a:off x="2604049" y="3102500"/>
            <a:ext cx="635125" cy="19081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A401BF-2A00-421D-A425-1E8305F86A1A}"/>
              </a:ext>
            </a:extLst>
          </p:cNvPr>
          <p:cNvSpPr txBox="1"/>
          <p:nvPr/>
        </p:nvSpPr>
        <p:spPr>
          <a:xfrm>
            <a:off x="2575983" y="3140668"/>
            <a:ext cx="615553" cy="2001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特権モード</a:t>
            </a:r>
          </a:p>
        </p:txBody>
      </p:sp>
    </p:spTree>
    <p:extLst>
      <p:ext uri="{BB962C8B-B14F-4D97-AF65-F5344CB8AC3E}">
        <p14:creationId xmlns:p14="http://schemas.microsoft.com/office/powerpoint/2010/main" val="306323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FE8020-5D1B-488C-81D1-29E523CF2268}"/>
              </a:ext>
            </a:extLst>
          </p:cNvPr>
          <p:cNvSpPr/>
          <p:nvPr/>
        </p:nvSpPr>
        <p:spPr>
          <a:xfrm>
            <a:off x="2239347" y="1604865"/>
            <a:ext cx="7276035" cy="4096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AB089E-AD80-495F-ACDC-0EAC11CD7BE3}"/>
              </a:ext>
            </a:extLst>
          </p:cNvPr>
          <p:cNvSpPr/>
          <p:nvPr/>
        </p:nvSpPr>
        <p:spPr>
          <a:xfrm>
            <a:off x="2443213" y="1915107"/>
            <a:ext cx="6710725" cy="597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ユーザーモード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65C9BE4-9AB7-4C65-82CB-9B90B2E13BCC}"/>
              </a:ext>
            </a:extLst>
          </p:cNvPr>
          <p:cNvSpPr/>
          <p:nvPr/>
        </p:nvSpPr>
        <p:spPr>
          <a:xfrm>
            <a:off x="2443213" y="3275045"/>
            <a:ext cx="6710725" cy="2155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D699E4A-0252-4F39-BADC-0A5C3B7B7A91}"/>
              </a:ext>
            </a:extLst>
          </p:cNvPr>
          <p:cNvSpPr/>
          <p:nvPr/>
        </p:nvSpPr>
        <p:spPr>
          <a:xfrm>
            <a:off x="3434733" y="3554963"/>
            <a:ext cx="5570376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特権モード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07E2581-7455-4EFC-84BE-FBA7C2F59D79}"/>
              </a:ext>
            </a:extLst>
          </p:cNvPr>
          <p:cNvSpPr/>
          <p:nvPr/>
        </p:nvSpPr>
        <p:spPr>
          <a:xfrm>
            <a:off x="3424942" y="4655974"/>
            <a:ext cx="5570376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グローバルコンフィグレーションモード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A0796A00-26C5-4546-8DB9-2CD4BB052CAA}"/>
              </a:ext>
            </a:extLst>
          </p:cNvPr>
          <p:cNvSpPr/>
          <p:nvPr/>
        </p:nvSpPr>
        <p:spPr>
          <a:xfrm>
            <a:off x="5809374" y="2512267"/>
            <a:ext cx="410547" cy="104269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615DDC5-89A4-406C-9C8F-221D346C8721}"/>
              </a:ext>
            </a:extLst>
          </p:cNvPr>
          <p:cNvSpPr/>
          <p:nvPr/>
        </p:nvSpPr>
        <p:spPr>
          <a:xfrm rot="10800000">
            <a:off x="6371542" y="2512267"/>
            <a:ext cx="410547" cy="104269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B6415A1B-A52B-45DF-AC5F-DA2BDEBE5FE6}"/>
              </a:ext>
            </a:extLst>
          </p:cNvPr>
          <p:cNvSpPr/>
          <p:nvPr/>
        </p:nvSpPr>
        <p:spPr>
          <a:xfrm rot="10800000">
            <a:off x="6371540" y="4077478"/>
            <a:ext cx="410547" cy="57849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D743EDDB-8313-4663-B622-597FC4A80240}"/>
              </a:ext>
            </a:extLst>
          </p:cNvPr>
          <p:cNvSpPr/>
          <p:nvPr/>
        </p:nvSpPr>
        <p:spPr>
          <a:xfrm>
            <a:off x="5809374" y="4077476"/>
            <a:ext cx="410547" cy="57849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B18DEE-8A99-4BFB-A4DA-8282277439E5}"/>
              </a:ext>
            </a:extLst>
          </p:cNvPr>
          <p:cNvSpPr txBox="1"/>
          <p:nvPr/>
        </p:nvSpPr>
        <p:spPr>
          <a:xfrm>
            <a:off x="6882856" y="4123776"/>
            <a:ext cx="118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exit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B07722-F400-40F4-B92A-C77D74C12799}"/>
              </a:ext>
            </a:extLst>
          </p:cNvPr>
          <p:cNvSpPr txBox="1"/>
          <p:nvPr/>
        </p:nvSpPr>
        <p:spPr>
          <a:xfrm>
            <a:off x="4472768" y="4105468"/>
            <a:ext cx="118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conf t</a:t>
            </a:r>
            <a:endParaRPr kumimoji="1" lang="ja-JP" altLang="en-US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7FDFA4-BEC5-40E7-9C65-E99893B66E5C}"/>
              </a:ext>
            </a:extLst>
          </p:cNvPr>
          <p:cNvSpPr txBox="1"/>
          <p:nvPr/>
        </p:nvSpPr>
        <p:spPr>
          <a:xfrm>
            <a:off x="4372921" y="2665516"/>
            <a:ext cx="136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enable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CBA68D-EAD0-4F52-8D15-B21C1F502E77}"/>
              </a:ext>
            </a:extLst>
          </p:cNvPr>
          <p:cNvSpPr txBox="1"/>
          <p:nvPr/>
        </p:nvSpPr>
        <p:spPr>
          <a:xfrm>
            <a:off x="6911087" y="2648129"/>
            <a:ext cx="1972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disable</a:t>
            </a:r>
            <a:endParaRPr kumimoji="1" lang="ja-JP" altLang="en-US" sz="28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A46B167-B96F-40FA-9551-FF9B3A4E9CD1}"/>
              </a:ext>
            </a:extLst>
          </p:cNvPr>
          <p:cNvSpPr/>
          <p:nvPr/>
        </p:nvSpPr>
        <p:spPr>
          <a:xfrm>
            <a:off x="2641053" y="3412669"/>
            <a:ext cx="635125" cy="19081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A401BF-2A00-421D-A425-1E8305F86A1A}"/>
              </a:ext>
            </a:extLst>
          </p:cNvPr>
          <p:cNvSpPr txBox="1"/>
          <p:nvPr/>
        </p:nvSpPr>
        <p:spPr>
          <a:xfrm>
            <a:off x="2639726" y="3429000"/>
            <a:ext cx="615553" cy="2001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/>
              <a:t>特権モード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48A27C1-D63E-4A58-AE7C-A8B25F86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26" y="1020871"/>
            <a:ext cx="8522947" cy="481625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80A725B-CE31-4827-8E1C-F0C54470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26" y="1173271"/>
            <a:ext cx="8522947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D5C68B1D-430B-4A93-B7BD-DA050A008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5" y="2529640"/>
            <a:ext cx="11585407" cy="166667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7FB519-2550-496C-BA31-A56886CC5558}"/>
              </a:ext>
            </a:extLst>
          </p:cNvPr>
          <p:cNvSpPr/>
          <p:nvPr/>
        </p:nvSpPr>
        <p:spPr>
          <a:xfrm>
            <a:off x="1900991" y="4244138"/>
            <a:ext cx="3577389" cy="5454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DHCP</a:t>
            </a:r>
            <a:r>
              <a:rPr kumimoji="1" lang="ja-JP" altLang="en-US" sz="2400" dirty="0">
                <a:solidFill>
                  <a:schemeClr val="tx1"/>
                </a:solidFill>
              </a:rPr>
              <a:t>の配布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C09D0A-0E79-40A9-9842-06D26D4D6D85}"/>
              </a:ext>
            </a:extLst>
          </p:cNvPr>
          <p:cNvSpPr/>
          <p:nvPr/>
        </p:nvSpPr>
        <p:spPr>
          <a:xfrm>
            <a:off x="7077921" y="4244139"/>
            <a:ext cx="3577389" cy="5454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DHCP</a:t>
            </a:r>
            <a:r>
              <a:rPr kumimoji="1" lang="ja-JP" altLang="en-US" sz="2400" dirty="0">
                <a:solidFill>
                  <a:schemeClr val="tx1"/>
                </a:solidFill>
              </a:rPr>
              <a:t>の受け取り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1DF095D-1E5A-4E56-A8B7-05E9B9F10C56}"/>
              </a:ext>
            </a:extLst>
          </p:cNvPr>
          <p:cNvSpPr/>
          <p:nvPr/>
        </p:nvSpPr>
        <p:spPr>
          <a:xfrm>
            <a:off x="5478380" y="3642559"/>
            <a:ext cx="1467853" cy="521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Router</a:t>
            </a:r>
            <a:r>
              <a:rPr kumimoji="1" lang="ja-JP" altLang="en-US" b="1" dirty="0"/>
              <a:t> </a:t>
            </a:r>
            <a:r>
              <a:rPr kumimoji="1"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DCFD4D7-E05C-4AA5-A2EE-76D7A7042F1B}"/>
              </a:ext>
            </a:extLst>
          </p:cNvPr>
          <p:cNvSpPr/>
          <p:nvPr/>
        </p:nvSpPr>
        <p:spPr>
          <a:xfrm>
            <a:off x="4307305" y="1281364"/>
            <a:ext cx="3577389" cy="5454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Router</a:t>
            </a:r>
            <a:r>
              <a:rPr kumimoji="1" lang="ja-JP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>
                <a:solidFill>
                  <a:schemeClr val="tx1"/>
                </a:solidFill>
              </a:rPr>
              <a:t>X</a:t>
            </a:r>
            <a:r>
              <a:rPr kumimoji="1" lang="ja-JP" altLang="en-US" sz="2400" dirty="0">
                <a:solidFill>
                  <a:schemeClr val="tx1"/>
                </a:solidFill>
              </a:rPr>
              <a:t>の挙動</a:t>
            </a:r>
          </a:p>
        </p:txBody>
      </p:sp>
    </p:spTree>
    <p:extLst>
      <p:ext uri="{BB962C8B-B14F-4D97-AF65-F5344CB8AC3E}">
        <p14:creationId xmlns:p14="http://schemas.microsoft.com/office/powerpoint/2010/main" val="255530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4D81EB7-3B39-4402-90BB-AE56AD05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94" y="-297"/>
            <a:ext cx="6096528" cy="342929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061A95-F24A-4BCA-A0BC-B55DF7CB9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188" y="2099362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5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C94BC85-CC23-4C4E-92BF-3F50BAFC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347" y="1714351"/>
            <a:ext cx="6096528" cy="342929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31136F5-7D86-4BD6-AFDC-764B72661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BE9A8D3-18B5-4BD1-8988-AA12CFABA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136" y="18667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6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C37B5F3-E35C-430E-9BF4-B6EEEC8735C1}"/>
              </a:ext>
            </a:extLst>
          </p:cNvPr>
          <p:cNvSpPr/>
          <p:nvPr/>
        </p:nvSpPr>
        <p:spPr>
          <a:xfrm>
            <a:off x="2651937" y="2647072"/>
            <a:ext cx="3179367" cy="1563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A9C7D6-A745-46F3-BC7B-D00FE191B33F}"/>
              </a:ext>
            </a:extLst>
          </p:cNvPr>
          <p:cNvGrpSpPr/>
          <p:nvPr/>
        </p:nvGrpSpPr>
        <p:grpSpPr>
          <a:xfrm>
            <a:off x="5851063" y="1049791"/>
            <a:ext cx="2125579" cy="4804611"/>
            <a:chOff x="7860633" y="1026694"/>
            <a:chExt cx="2125579" cy="4804611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F499C8E-6705-41EE-A4C7-57233D4E5895}"/>
                </a:ext>
              </a:extLst>
            </p:cNvPr>
            <p:cNvSpPr/>
            <p:nvPr/>
          </p:nvSpPr>
          <p:spPr>
            <a:xfrm>
              <a:off x="7860633" y="1026694"/>
              <a:ext cx="2125579" cy="480461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CAB92BF-D617-4A2E-B4FE-04CB0F829506}"/>
                </a:ext>
              </a:extLst>
            </p:cNvPr>
            <p:cNvSpPr txBox="1"/>
            <p:nvPr/>
          </p:nvSpPr>
          <p:spPr>
            <a:xfrm>
              <a:off x="8032109" y="1952740"/>
              <a:ext cx="1659775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kumimoji="1" lang="ja-JP" altLang="en-US" sz="3600" dirty="0"/>
                <a:t>ルータ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23FEB63-6A3C-4E21-A71B-8072AD1EF608}"/>
              </a:ext>
            </a:extLst>
          </p:cNvPr>
          <p:cNvGrpSpPr/>
          <p:nvPr/>
        </p:nvGrpSpPr>
        <p:grpSpPr>
          <a:xfrm>
            <a:off x="349895" y="1786997"/>
            <a:ext cx="2302042" cy="3232484"/>
            <a:chOff x="1524000" y="1026694"/>
            <a:chExt cx="2302042" cy="226193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B4D258EA-3A7C-498B-9504-F288495D5D14}"/>
                </a:ext>
              </a:extLst>
            </p:cNvPr>
            <p:cNvSpPr/>
            <p:nvPr/>
          </p:nvSpPr>
          <p:spPr>
            <a:xfrm>
              <a:off x="1524000" y="1026694"/>
              <a:ext cx="2302042" cy="226193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EA830AF-61C0-4024-ABD4-8A5E6CD2A54A}"/>
                </a:ext>
              </a:extLst>
            </p:cNvPr>
            <p:cNvSpPr txBox="1"/>
            <p:nvPr/>
          </p:nvSpPr>
          <p:spPr>
            <a:xfrm>
              <a:off x="1524000" y="1931526"/>
              <a:ext cx="2302042" cy="452271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kumimoji="1" lang="en-US" altLang="ja-JP" sz="3600" dirty="0"/>
                <a:t>PC-A</a:t>
              </a:r>
              <a:endParaRPr kumimoji="1" lang="ja-JP" altLang="en-US" sz="3600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09AD43A-DE8C-460C-B921-B9D8B0B25115}"/>
              </a:ext>
            </a:extLst>
          </p:cNvPr>
          <p:cNvGrpSpPr/>
          <p:nvPr/>
        </p:nvGrpSpPr>
        <p:grpSpPr>
          <a:xfrm>
            <a:off x="2651936" y="2760120"/>
            <a:ext cx="3179368" cy="1337758"/>
            <a:chOff x="3196131" y="2599071"/>
            <a:chExt cx="3179368" cy="1337758"/>
          </a:xfrm>
        </p:grpSpPr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F26A1FF4-54B5-4717-ABE6-1B5A6452469F}"/>
                </a:ext>
              </a:extLst>
            </p:cNvPr>
            <p:cNvSpPr/>
            <p:nvPr/>
          </p:nvSpPr>
          <p:spPr>
            <a:xfrm>
              <a:off x="3196133" y="2969474"/>
              <a:ext cx="3179366" cy="2727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0CDAB35-E021-449B-812C-A54F8623B362}"/>
                </a:ext>
              </a:extLst>
            </p:cNvPr>
            <p:cNvSpPr txBox="1"/>
            <p:nvPr/>
          </p:nvSpPr>
          <p:spPr>
            <a:xfrm>
              <a:off x="3417832" y="2599071"/>
              <a:ext cx="2262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ポート </a:t>
              </a:r>
              <a:r>
                <a:rPr kumimoji="1" lang="en-US" altLang="ja-JP" dirty="0"/>
                <a:t>N</a:t>
              </a:r>
              <a:r>
                <a:rPr kumimoji="1" lang="ja-JP" altLang="en-US" dirty="0"/>
                <a:t>からの通信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C00C7FA-96FE-46E8-809A-977EF0A289C4}"/>
                </a:ext>
              </a:extLst>
            </p:cNvPr>
            <p:cNvSpPr txBox="1"/>
            <p:nvPr/>
          </p:nvSpPr>
          <p:spPr>
            <a:xfrm>
              <a:off x="3383648" y="3567497"/>
              <a:ext cx="243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ポート </a:t>
              </a:r>
              <a:r>
                <a:rPr lang="en-US" altLang="ja-JP" dirty="0"/>
                <a:t>M</a:t>
              </a:r>
              <a:r>
                <a:rPr lang="ja-JP" altLang="en-US" dirty="0"/>
                <a:t>からの通信</a:t>
              </a:r>
              <a:endParaRPr kumimoji="1" lang="ja-JP" altLang="en-US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7E6ED29A-1F1C-4CE5-8452-C45A026692A9}"/>
                </a:ext>
              </a:extLst>
            </p:cNvPr>
            <p:cNvSpPr/>
            <p:nvPr/>
          </p:nvSpPr>
          <p:spPr>
            <a:xfrm>
              <a:off x="3196131" y="3292639"/>
              <a:ext cx="3179366" cy="2727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E66878-C8C8-4FC4-8024-45AE4529FA70}"/>
              </a:ext>
            </a:extLst>
          </p:cNvPr>
          <p:cNvSpPr txBox="1"/>
          <p:nvPr/>
        </p:nvSpPr>
        <p:spPr>
          <a:xfrm>
            <a:off x="2569419" y="2247620"/>
            <a:ext cx="1659775" cy="38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192.168.11.2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1C39148-C72C-4BA2-A189-34CAEC8E0B13}"/>
              </a:ext>
            </a:extLst>
          </p:cNvPr>
          <p:cNvSpPr txBox="1"/>
          <p:nvPr/>
        </p:nvSpPr>
        <p:spPr>
          <a:xfrm>
            <a:off x="4400670" y="2261825"/>
            <a:ext cx="1659775" cy="38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192.168.11.1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3DD058-E4DB-44B1-BFCB-89452CAE6638}"/>
              </a:ext>
            </a:extLst>
          </p:cNvPr>
          <p:cNvSpPr txBox="1"/>
          <p:nvPr/>
        </p:nvSpPr>
        <p:spPr>
          <a:xfrm>
            <a:off x="7936535" y="2271781"/>
            <a:ext cx="1659775" cy="38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グローバル</a:t>
            </a:r>
            <a:r>
              <a:rPr kumimoji="1" lang="en-US" altLang="ja-JP" dirty="0"/>
              <a:t>IP</a:t>
            </a:r>
            <a:endParaRPr kumimoji="1" lang="ja-JP" altLang="en-US" dirty="0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B1E7083E-A50A-4A6C-9219-BFB89684526B}"/>
              </a:ext>
            </a:extLst>
          </p:cNvPr>
          <p:cNvSpPr/>
          <p:nvPr/>
        </p:nvSpPr>
        <p:spPr>
          <a:xfrm>
            <a:off x="5851061" y="3154685"/>
            <a:ext cx="2145340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2F091A81-DBF1-402B-B378-AA35FCF06EC3}"/>
              </a:ext>
            </a:extLst>
          </p:cNvPr>
          <p:cNvSpPr/>
          <p:nvPr/>
        </p:nvSpPr>
        <p:spPr>
          <a:xfrm>
            <a:off x="5851060" y="3476259"/>
            <a:ext cx="2145339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E041B137-470A-48B2-8AA5-913483F769A0}"/>
              </a:ext>
            </a:extLst>
          </p:cNvPr>
          <p:cNvSpPr/>
          <p:nvPr/>
        </p:nvSpPr>
        <p:spPr>
          <a:xfrm>
            <a:off x="7966469" y="3179114"/>
            <a:ext cx="2085474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40753307-5C8D-4666-A0F2-8F0C5A3D149B}"/>
              </a:ext>
            </a:extLst>
          </p:cNvPr>
          <p:cNvSpPr/>
          <p:nvPr/>
        </p:nvSpPr>
        <p:spPr>
          <a:xfrm>
            <a:off x="7956295" y="3476259"/>
            <a:ext cx="2085474" cy="272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CF293D2-6910-4869-B391-16A815D75710}"/>
              </a:ext>
            </a:extLst>
          </p:cNvPr>
          <p:cNvSpPr txBox="1"/>
          <p:nvPr/>
        </p:nvSpPr>
        <p:spPr>
          <a:xfrm>
            <a:off x="7867668" y="2867481"/>
            <a:ext cx="226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ポート </a:t>
            </a:r>
            <a:r>
              <a:rPr lang="en-US" altLang="ja-JP" dirty="0"/>
              <a:t>K</a:t>
            </a:r>
            <a:r>
              <a:rPr kumimoji="1" lang="ja-JP" altLang="en-US" dirty="0"/>
              <a:t>からの通信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F243520-53A1-40DE-B403-0E98E0B8FD2C}"/>
              </a:ext>
            </a:extLst>
          </p:cNvPr>
          <p:cNvSpPr txBox="1"/>
          <p:nvPr/>
        </p:nvSpPr>
        <p:spPr>
          <a:xfrm>
            <a:off x="5863167" y="2804549"/>
            <a:ext cx="202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対応するポートを</a:t>
            </a:r>
            <a:r>
              <a:rPr lang="ja-JP" altLang="en-US" sz="1400" dirty="0"/>
              <a:t>決定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AB41D1-4542-40AD-8E6F-B116E639DCAA}"/>
              </a:ext>
            </a:extLst>
          </p:cNvPr>
          <p:cNvSpPr txBox="1"/>
          <p:nvPr/>
        </p:nvSpPr>
        <p:spPr>
          <a:xfrm>
            <a:off x="7867668" y="3726402"/>
            <a:ext cx="226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ポート </a:t>
            </a:r>
            <a:r>
              <a:rPr kumimoji="1" lang="en-US" altLang="ja-JP" dirty="0"/>
              <a:t>T</a:t>
            </a:r>
            <a:r>
              <a:rPr kumimoji="1" lang="ja-JP" altLang="en-US" dirty="0"/>
              <a:t>からの通信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9D2DD80-E0EC-4462-B905-ED7022CDAC75}"/>
              </a:ext>
            </a:extLst>
          </p:cNvPr>
          <p:cNvGrpSpPr/>
          <p:nvPr/>
        </p:nvGrpSpPr>
        <p:grpSpPr>
          <a:xfrm>
            <a:off x="10150744" y="1832649"/>
            <a:ext cx="1659775" cy="3514794"/>
            <a:chOff x="10170249" y="1738996"/>
            <a:chExt cx="1659775" cy="3514794"/>
          </a:xfrm>
        </p:grpSpPr>
        <p:sp>
          <p:nvSpPr>
            <p:cNvPr id="2" name="雲 1">
              <a:extLst>
                <a:ext uri="{FF2B5EF4-FFF2-40B4-BE49-F238E27FC236}">
                  <a16:creationId xmlns:a16="http://schemas.microsoft.com/office/drawing/2014/main" id="{62B10013-A7E2-41B6-B23F-F005031BDD26}"/>
                </a:ext>
              </a:extLst>
            </p:cNvPr>
            <p:cNvSpPr/>
            <p:nvPr/>
          </p:nvSpPr>
          <p:spPr>
            <a:xfrm>
              <a:off x="10170249" y="1738996"/>
              <a:ext cx="1659775" cy="3514794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E838271-4B77-44B6-BB5E-5535A192341A}"/>
                </a:ext>
              </a:extLst>
            </p:cNvPr>
            <p:cNvSpPr txBox="1"/>
            <p:nvPr/>
          </p:nvSpPr>
          <p:spPr>
            <a:xfrm>
              <a:off x="10258926" y="3161891"/>
              <a:ext cx="150795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3200" dirty="0"/>
                <a:t>ネット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12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68</Words>
  <Application>Microsoft Office PowerPoint</Application>
  <PresentationFormat>ワイド画面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和真 東畑</dc:creator>
  <cp:lastModifiedBy>和真 東畑</cp:lastModifiedBy>
  <cp:revision>18</cp:revision>
  <dcterms:created xsi:type="dcterms:W3CDTF">2018-12-26T09:08:28Z</dcterms:created>
  <dcterms:modified xsi:type="dcterms:W3CDTF">2018-12-29T10:13:54Z</dcterms:modified>
</cp:coreProperties>
</file>