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8" r:id="rId2"/>
    <p:sldId id="314" r:id="rId3"/>
    <p:sldId id="315" r:id="rId4"/>
    <p:sldId id="316" r:id="rId5"/>
    <p:sldId id="308" r:id="rId6"/>
    <p:sldId id="309" r:id="rId7"/>
    <p:sldId id="317" r:id="rId8"/>
    <p:sldId id="318" r:id="rId9"/>
    <p:sldId id="321" r:id="rId10"/>
    <p:sldId id="357" r:id="rId11"/>
    <p:sldId id="347" r:id="rId12"/>
    <p:sldId id="323" r:id="rId13"/>
    <p:sldId id="331" r:id="rId14"/>
    <p:sldId id="358" r:id="rId15"/>
    <p:sldId id="332" r:id="rId16"/>
    <p:sldId id="302" r:id="rId17"/>
    <p:sldId id="359" r:id="rId18"/>
    <p:sldId id="334" r:id="rId19"/>
    <p:sldId id="303" r:id="rId20"/>
    <p:sldId id="344" r:id="rId21"/>
    <p:sldId id="335" r:id="rId22"/>
    <p:sldId id="336" r:id="rId23"/>
    <p:sldId id="340" r:id="rId24"/>
    <p:sldId id="346" r:id="rId25"/>
    <p:sldId id="349" r:id="rId26"/>
    <p:sldId id="351" r:id="rId27"/>
    <p:sldId id="34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38DEB"/>
    <a:srgbClr val="00458B"/>
    <a:srgbClr val="6600CC"/>
    <a:srgbClr val="0033CC"/>
    <a:srgbClr val="3366FF"/>
    <a:srgbClr val="FF66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1" autoAdjust="0"/>
    <p:restoredTop sz="94660"/>
  </p:normalViewPr>
  <p:slideViewPr>
    <p:cSldViewPr snapToGrid="0">
      <p:cViewPr>
        <p:scale>
          <a:sx n="100" d="100"/>
          <a:sy n="100" d="100"/>
        </p:scale>
        <p:origin x="9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5172-4A66-4199-8C96-CE7D6B1695B9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D33E-CF9F-404E-8543-65C1CC074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3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1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06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47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6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68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731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08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44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73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32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04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76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48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20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743A3-246B-47B4-ADF8-579D01D6B9C8}" type="slidenum">
              <a:rPr lang="ru-RU" altLang="ru-RU" smtClean="0"/>
              <a:pPr/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4274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5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2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7515-FB0F-49DE-AB36-09C42F7E7489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7057" y="7434"/>
            <a:ext cx="12191999" cy="6850566"/>
          </a:xfrm>
          <a:prstGeom prst="rect">
            <a:avLst/>
          </a:prstGeom>
          <a:solidFill>
            <a:srgbClr val="004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0" dirty="0"/>
              <a:t>Test Bench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205333" y="4381501"/>
            <a:ext cx="3321620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68245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585396" y="4381501"/>
            <a:ext cx="3613660" cy="173719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0" y="4381501"/>
            <a:ext cx="993776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82697" y="1323313"/>
            <a:ext cx="1337447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3928193" y="5151730"/>
            <a:ext cx="1337447" cy="1336619"/>
          </a:xfrm>
          <a:prstGeom prst="rect">
            <a:avLst/>
          </a:prstGeom>
          <a:solidFill>
            <a:srgbClr val="6600CC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4850382"/>
            <a:ext cx="704144" cy="703708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1555265"/>
            <a:ext cx="704144" cy="703708"/>
          </a:xfrm>
          <a:prstGeom prst="rect">
            <a:avLst/>
          </a:prstGeom>
          <a:solidFill>
            <a:srgbClr val="6600CC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65" y="391802"/>
            <a:ext cx="3845685" cy="1802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10F45E-01BB-9D8E-B78E-C58F8C419867}"/>
              </a:ext>
            </a:extLst>
          </p:cNvPr>
          <p:cNvSpPr txBox="1"/>
          <p:nvPr/>
        </p:nvSpPr>
        <p:spPr>
          <a:xfrm>
            <a:off x="8959967" y="5518853"/>
            <a:ext cx="36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Докладчик: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Гончаров Даниил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351056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180190" y="2971800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AE6365-9B07-432F-B576-4F165A550F2B}"/>
              </a:ext>
            </a:extLst>
          </p:cNvPr>
          <p:cNvSpPr/>
          <p:nvPr/>
        </p:nvSpPr>
        <p:spPr>
          <a:xfrm>
            <a:off x="220663" y="2971800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84C04E-9582-4BF1-882B-2AD8D15EDC93}"/>
              </a:ext>
            </a:extLst>
          </p:cNvPr>
          <p:cNvSpPr/>
          <p:nvPr/>
        </p:nvSpPr>
        <p:spPr>
          <a:xfrm>
            <a:off x="9833990" y="2971800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833990" y="1251319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642382" y="1364800"/>
            <a:ext cx="704144" cy="703708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BC83F-5790-C05A-1BD3-18F1BD14698F}"/>
              </a:ext>
            </a:extLst>
          </p:cNvPr>
          <p:cNvSpPr txBox="1"/>
          <p:nvPr/>
        </p:nvSpPr>
        <p:spPr>
          <a:xfrm>
            <a:off x="3754609" y="41825"/>
            <a:ext cx="4437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Code of TB struct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58999-8197-7B55-DBF4-D5393717D6CE}"/>
              </a:ext>
            </a:extLst>
          </p:cNvPr>
          <p:cNvSpPr txBox="1"/>
          <p:nvPr/>
        </p:nvSpPr>
        <p:spPr>
          <a:xfrm>
            <a:off x="919957" y="3253892"/>
            <a:ext cx="3271823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460268-B83A-9D3F-CCB6-36D3C33965D9}"/>
              </a:ext>
            </a:extLst>
          </p:cNvPr>
          <p:cNvSpPr txBox="1"/>
          <p:nvPr/>
        </p:nvSpPr>
        <p:spPr>
          <a:xfrm>
            <a:off x="5044498" y="3249933"/>
            <a:ext cx="3592833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Объект 10">
            <a:extLst>
              <a:ext uri="{FF2B5EF4-FFF2-40B4-BE49-F238E27FC236}">
                <a16:creationId xmlns:a16="http://schemas.microsoft.com/office/drawing/2014/main" id="{010B99D8-5046-7732-2585-6AB368EE43B3}"/>
              </a:ext>
            </a:extLst>
          </p:cNvPr>
          <p:cNvSpPr txBox="1">
            <a:spLocks/>
          </p:cNvSpPr>
          <p:nvPr/>
        </p:nvSpPr>
        <p:spPr>
          <a:xfrm>
            <a:off x="844693" y="1025713"/>
            <a:ext cx="4124541" cy="240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Определение объекта структуры перед модулем</a:t>
            </a:r>
          </a:p>
        </p:txBody>
      </p:sp>
      <p:sp>
        <p:nvSpPr>
          <p:cNvPr id="5" name="Объект 10">
            <a:extLst>
              <a:ext uri="{FF2B5EF4-FFF2-40B4-BE49-F238E27FC236}">
                <a16:creationId xmlns:a16="http://schemas.microsoft.com/office/drawing/2014/main" id="{C0DB01F2-9066-51BF-B29A-75692A8C88A9}"/>
              </a:ext>
            </a:extLst>
          </p:cNvPr>
          <p:cNvSpPr txBox="1">
            <a:spLocks/>
          </p:cNvSpPr>
          <p:nvPr/>
        </p:nvSpPr>
        <p:spPr>
          <a:xfrm>
            <a:off x="5110167" y="1119557"/>
            <a:ext cx="4124541" cy="240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Определение объекта структуры в модуле</a:t>
            </a:r>
          </a:p>
        </p:txBody>
      </p:sp>
    </p:spTree>
    <p:extLst>
      <p:ext uri="{BB962C8B-B14F-4D97-AF65-F5344CB8AC3E}">
        <p14:creationId xmlns:p14="http://schemas.microsoft.com/office/powerpoint/2010/main" val="324801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F51DFF-D5C1-FA31-F96D-A890730B458D}"/>
              </a:ext>
            </a:extLst>
          </p:cNvPr>
          <p:cNvSpPr txBox="1"/>
          <p:nvPr/>
        </p:nvSpPr>
        <p:spPr>
          <a:xfrm>
            <a:off x="5346343" y="0"/>
            <a:ext cx="4437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CLK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10">
            <a:extLst>
              <a:ext uri="{FF2B5EF4-FFF2-40B4-BE49-F238E27FC236}">
                <a16:creationId xmlns:a16="http://schemas.microsoft.com/office/drawing/2014/main" id="{A3958393-A3BF-AD93-FA5B-F113E0FBD4C1}"/>
              </a:ext>
            </a:extLst>
          </p:cNvPr>
          <p:cNvSpPr txBox="1">
            <a:spLocks/>
          </p:cNvSpPr>
          <p:nvPr/>
        </p:nvSpPr>
        <p:spPr>
          <a:xfrm>
            <a:off x="819293" y="1021960"/>
            <a:ext cx="4124541" cy="240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Генератор тактового импульса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C862CA-8376-C39A-B3EA-0AB24D49F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33" y="2313355"/>
            <a:ext cx="9099966" cy="1546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0C07C6-B3A8-4CAB-68FA-0D84A28721FE}"/>
              </a:ext>
            </a:extLst>
          </p:cNvPr>
          <p:cNvSpPr txBox="1"/>
          <p:nvPr/>
        </p:nvSpPr>
        <p:spPr>
          <a:xfrm>
            <a:off x="2503223" y="3771590"/>
            <a:ext cx="5987786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();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2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230823" y="2971800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AE6365-9B07-432F-B576-4F165A550F2B}"/>
              </a:ext>
            </a:extLst>
          </p:cNvPr>
          <p:cNvSpPr/>
          <p:nvPr/>
        </p:nvSpPr>
        <p:spPr>
          <a:xfrm>
            <a:off x="220663" y="2971800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84C04E-9582-4BF1-882B-2AD8D15EDC93}"/>
              </a:ext>
            </a:extLst>
          </p:cNvPr>
          <p:cNvSpPr/>
          <p:nvPr/>
        </p:nvSpPr>
        <p:spPr>
          <a:xfrm>
            <a:off x="9833990" y="2971800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223534" y="1153605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1031926" y="1267086"/>
            <a:ext cx="704144" cy="703708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346638" y="4099593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9" y="6138362"/>
            <a:ext cx="1502720" cy="573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8A7372-92A2-50AE-6CF7-214E6739A597}"/>
              </a:ext>
            </a:extLst>
          </p:cNvPr>
          <p:cNvSpPr txBox="1"/>
          <p:nvPr/>
        </p:nvSpPr>
        <p:spPr>
          <a:xfrm>
            <a:off x="709387" y="3158424"/>
            <a:ext cx="4988841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();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testing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$finish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or $stop()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DA204-6F1C-98E0-A7E6-B1BD43A36BA5}"/>
              </a:ext>
            </a:extLst>
          </p:cNvPr>
          <p:cNvSpPr txBox="1"/>
          <p:nvPr/>
        </p:nvSpPr>
        <p:spPr>
          <a:xfrm>
            <a:off x="1859349" y="-7627"/>
            <a:ext cx="9371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Initial </a:t>
            </a:r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и Типы переменных (не все)</a:t>
            </a:r>
          </a:p>
          <a:p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Объект 10">
            <a:extLst>
              <a:ext uri="{FF2B5EF4-FFF2-40B4-BE49-F238E27FC236}">
                <a16:creationId xmlns:a16="http://schemas.microsoft.com/office/drawing/2014/main" id="{D0A9977F-0B65-A06D-756B-345A4E7A594C}"/>
              </a:ext>
            </a:extLst>
          </p:cNvPr>
          <p:cNvSpPr txBox="1">
            <a:spLocks/>
          </p:cNvSpPr>
          <p:nvPr/>
        </p:nvSpPr>
        <p:spPr>
          <a:xfrm>
            <a:off x="819293" y="1021960"/>
            <a:ext cx="4988840" cy="113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Определение и выполнение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72E02-2C2C-C5B9-40D7-5418D7709C0F}"/>
              </a:ext>
            </a:extLst>
          </p:cNvPr>
          <p:cNvSpPr txBox="1"/>
          <p:nvPr/>
        </p:nvSpPr>
        <p:spPr>
          <a:xfrm>
            <a:off x="6395157" y="3158424"/>
            <a:ext cx="4988841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();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name_in_file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name_out_file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[][];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[][];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bits_xor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[][];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Объект 10">
            <a:extLst>
              <a:ext uri="{FF2B5EF4-FFF2-40B4-BE49-F238E27FC236}">
                <a16:creationId xmlns:a16="http://schemas.microsoft.com/office/drawing/2014/main" id="{252055ED-99C4-A9FD-98FF-9EDAD8705680}"/>
              </a:ext>
            </a:extLst>
          </p:cNvPr>
          <p:cNvSpPr txBox="1">
            <a:spLocks/>
          </p:cNvSpPr>
          <p:nvPr/>
        </p:nvSpPr>
        <p:spPr>
          <a:xfrm>
            <a:off x="5808133" y="1452708"/>
            <a:ext cx="6470507" cy="156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Строки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Массивы (одномерные и двумерные)</a:t>
            </a:r>
          </a:p>
        </p:txBody>
      </p:sp>
    </p:spTree>
    <p:extLst>
      <p:ext uri="{BB962C8B-B14F-4D97-AF65-F5344CB8AC3E}">
        <p14:creationId xmlns:p14="http://schemas.microsoft.com/office/powerpoint/2010/main" val="215027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9" y="1350530"/>
            <a:ext cx="1370370" cy="2601260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Объект 10">
            <a:extLst>
              <a:ext uri="{FF2B5EF4-FFF2-40B4-BE49-F238E27FC236}">
                <a16:creationId xmlns:a16="http://schemas.microsoft.com/office/drawing/2014/main" id="{627528A1-72CC-694E-236C-981A2A9A2CB2}"/>
              </a:ext>
            </a:extLst>
          </p:cNvPr>
          <p:cNvSpPr txBox="1">
            <a:spLocks/>
          </p:cNvSpPr>
          <p:nvPr/>
        </p:nvSpPr>
        <p:spPr>
          <a:xfrm>
            <a:off x="819292" y="1021960"/>
            <a:ext cx="6470507" cy="156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CC917-05B3-000E-54B6-3CA9E6648411}"/>
              </a:ext>
            </a:extLst>
          </p:cNvPr>
          <p:cNvSpPr txBox="1"/>
          <p:nvPr/>
        </p:nvSpPr>
        <p:spPr>
          <a:xfrm>
            <a:off x="4190999" y="-7627"/>
            <a:ext cx="703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 и ссылки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04D01-1206-58F3-EF98-EA19462B11C1}"/>
              </a:ext>
            </a:extLst>
          </p:cNvPr>
          <p:cNvSpPr txBox="1"/>
          <p:nvPr/>
        </p:nvSpPr>
        <p:spPr>
          <a:xfrm>
            <a:off x="458369" y="3158424"/>
            <a:ext cx="10772454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nameInFile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				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[][], 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				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[][]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readFileStrBits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nameInFile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inBits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inBits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endfunction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9DC7BA23-4272-BFA8-7FBD-FACDB02A8913}"/>
              </a:ext>
            </a:extLst>
          </p:cNvPr>
          <p:cNvSpPr txBox="1">
            <a:spLocks/>
          </p:cNvSpPr>
          <p:nvPr/>
        </p:nvSpPr>
        <p:spPr>
          <a:xfrm>
            <a:off x="719405" y="792301"/>
            <a:ext cx="9652262" cy="2167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ref –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ссылка на объект, полное использование внутри функции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Имя функции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Возвращаемый тип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Она что-то делает не во временных рамках</a:t>
            </a:r>
          </a:p>
        </p:txBody>
      </p:sp>
    </p:spTree>
    <p:extLst>
      <p:ext uri="{BB962C8B-B14F-4D97-AF65-F5344CB8AC3E}">
        <p14:creationId xmlns:p14="http://schemas.microsoft.com/office/powerpoint/2010/main" val="159013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9" y="1350530"/>
            <a:ext cx="1370370" cy="2601260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Объект 10">
            <a:extLst>
              <a:ext uri="{FF2B5EF4-FFF2-40B4-BE49-F238E27FC236}">
                <a16:creationId xmlns:a16="http://schemas.microsoft.com/office/drawing/2014/main" id="{627528A1-72CC-694E-236C-981A2A9A2CB2}"/>
              </a:ext>
            </a:extLst>
          </p:cNvPr>
          <p:cNvSpPr txBox="1">
            <a:spLocks/>
          </p:cNvSpPr>
          <p:nvPr/>
        </p:nvSpPr>
        <p:spPr>
          <a:xfrm>
            <a:off x="819292" y="1021960"/>
            <a:ext cx="6470507" cy="156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CC917-05B3-000E-54B6-3CA9E6648411}"/>
              </a:ext>
            </a:extLst>
          </p:cNvPr>
          <p:cNvSpPr txBox="1"/>
          <p:nvPr/>
        </p:nvSpPr>
        <p:spPr>
          <a:xfrm>
            <a:off x="4190999" y="-7627"/>
            <a:ext cx="703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Выделение памяти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04D01-1206-58F3-EF98-EA19462B11C1}"/>
              </a:ext>
            </a:extLst>
          </p:cNvPr>
          <p:cNvSpPr txBox="1"/>
          <p:nvPr/>
        </p:nvSpPr>
        <p:spPr>
          <a:xfrm>
            <a:off x="719405" y="3213126"/>
            <a:ext cx="6560498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readFileStrBits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nameInFile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inBits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inBits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9DC7BA23-4272-BFA8-7FBD-FACDB02A8913}"/>
              </a:ext>
            </a:extLst>
          </p:cNvPr>
          <p:cNvSpPr txBox="1">
            <a:spLocks/>
          </p:cNvSpPr>
          <p:nvPr/>
        </p:nvSpPr>
        <p:spPr>
          <a:xfrm>
            <a:off x="719405" y="792301"/>
            <a:ext cx="9652262" cy="216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Размер без типа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Очистки нет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Если не был задан размер во время объявления</a:t>
            </a:r>
          </a:p>
        </p:txBody>
      </p:sp>
    </p:spTree>
    <p:extLst>
      <p:ext uri="{BB962C8B-B14F-4D97-AF65-F5344CB8AC3E}">
        <p14:creationId xmlns:p14="http://schemas.microsoft.com/office/powerpoint/2010/main" val="292021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B9C0A4-A2A4-76C4-2EA2-234F78B833B0}"/>
              </a:ext>
            </a:extLst>
          </p:cNvPr>
          <p:cNvSpPr txBox="1"/>
          <p:nvPr/>
        </p:nvSpPr>
        <p:spPr>
          <a:xfrm>
            <a:off x="4190999" y="-7627"/>
            <a:ext cx="703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Read File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Объект 10">
            <a:extLst>
              <a:ext uri="{FF2B5EF4-FFF2-40B4-BE49-F238E27FC236}">
                <a16:creationId xmlns:a16="http://schemas.microsoft.com/office/drawing/2014/main" id="{1EF31626-A525-6364-4979-DAC53D87E2B9}"/>
              </a:ext>
            </a:extLst>
          </p:cNvPr>
          <p:cNvSpPr txBox="1">
            <a:spLocks/>
          </p:cNvSpPr>
          <p:nvPr/>
        </p:nvSpPr>
        <p:spPr>
          <a:xfrm>
            <a:off x="572085" y="600043"/>
            <a:ext cx="9652262" cy="2167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Открыт файл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Прочитать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Сохранить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Закрыть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EC3EF-ECB7-8B02-EF87-D2F56C7C9AAA}"/>
              </a:ext>
            </a:extLst>
          </p:cNvPr>
          <p:cNvSpPr txBox="1"/>
          <p:nvPr/>
        </p:nvSpPr>
        <p:spPr>
          <a:xfrm>
            <a:off x="686595" y="2667420"/>
            <a:ext cx="1016873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readFileStrBits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[][]);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fscanf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tmpBits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endfunction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3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24337-5558-A0F2-9D1F-0C65B495B97F}"/>
              </a:ext>
            </a:extLst>
          </p:cNvPr>
          <p:cNvSpPr txBox="1"/>
          <p:nvPr/>
        </p:nvSpPr>
        <p:spPr>
          <a:xfrm>
            <a:off x="4157133" y="149090"/>
            <a:ext cx="703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Write File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Объект 10">
            <a:extLst>
              <a:ext uri="{FF2B5EF4-FFF2-40B4-BE49-F238E27FC236}">
                <a16:creationId xmlns:a16="http://schemas.microsoft.com/office/drawing/2014/main" id="{94D2E4AB-F8E4-680F-32FC-0F0B2B85B876}"/>
              </a:ext>
            </a:extLst>
          </p:cNvPr>
          <p:cNvSpPr txBox="1">
            <a:spLocks/>
          </p:cNvSpPr>
          <p:nvPr/>
        </p:nvSpPr>
        <p:spPr>
          <a:xfrm>
            <a:off x="719405" y="792301"/>
            <a:ext cx="9652262" cy="216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Открыт файл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Записать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Закрыть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9CA89-75D0-1653-1743-3D231BB6B6CA}"/>
              </a:ext>
            </a:extLst>
          </p:cNvPr>
          <p:cNvSpPr txBox="1"/>
          <p:nvPr/>
        </p:nvSpPr>
        <p:spPr>
          <a:xfrm>
            <a:off x="359702" y="2926378"/>
            <a:ext cx="11472595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writeFileBitsStr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[][]);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endfunction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9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218968" y="2950733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AE6365-9B07-432F-B576-4F165A550F2B}"/>
              </a:ext>
            </a:extLst>
          </p:cNvPr>
          <p:cNvSpPr/>
          <p:nvPr/>
        </p:nvSpPr>
        <p:spPr>
          <a:xfrm>
            <a:off x="487077" y="3215640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6CF061-5844-50D5-435D-195799BDA10F}"/>
              </a:ext>
            </a:extLst>
          </p:cNvPr>
          <p:cNvSpPr txBox="1"/>
          <p:nvPr/>
        </p:nvSpPr>
        <p:spPr>
          <a:xfrm>
            <a:off x="3755494" y="122376"/>
            <a:ext cx="703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Объект 10">
            <a:extLst>
              <a:ext uri="{FF2B5EF4-FFF2-40B4-BE49-F238E27FC236}">
                <a16:creationId xmlns:a16="http://schemas.microsoft.com/office/drawing/2014/main" id="{2413BB8B-B457-9B35-E000-B4EB7974C47A}"/>
              </a:ext>
            </a:extLst>
          </p:cNvPr>
          <p:cNvSpPr txBox="1">
            <a:spLocks/>
          </p:cNvSpPr>
          <p:nvPr/>
        </p:nvSpPr>
        <p:spPr>
          <a:xfrm>
            <a:off x="719405" y="792301"/>
            <a:ext cx="9652262" cy="216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Обертка файлов для избежания переопределения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ECF1C-A9D2-447C-CB53-7E856F070926}"/>
              </a:ext>
            </a:extLst>
          </p:cNvPr>
          <p:cNvSpPr txBox="1"/>
          <p:nvPr/>
        </p:nvSpPr>
        <p:spPr>
          <a:xfrm>
            <a:off x="719405" y="2521600"/>
            <a:ext cx="581443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"../function/params.sv"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5D389-63A6-BA24-700B-C528F194F008}"/>
              </a:ext>
            </a:extLst>
          </p:cNvPr>
          <p:cNvSpPr txBox="1"/>
          <p:nvPr/>
        </p:nvSpPr>
        <p:spPr>
          <a:xfrm>
            <a:off x="8937845" y="1390807"/>
            <a:ext cx="2185989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ifndef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MACROS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MACROS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endif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5F97EC81-3A49-F999-75E1-B3CBC0177CA0}"/>
              </a:ext>
            </a:extLst>
          </p:cNvPr>
          <p:cNvSpPr txBox="1">
            <a:spLocks/>
          </p:cNvSpPr>
          <p:nvPr/>
        </p:nvSpPr>
        <p:spPr>
          <a:xfrm>
            <a:off x="719405" y="1990971"/>
            <a:ext cx="9652262" cy="12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Включение других файлов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36605-4850-E36B-A513-F43F170F12F4}"/>
              </a:ext>
            </a:extLst>
          </p:cNvPr>
          <p:cNvSpPr txBox="1"/>
          <p:nvPr/>
        </p:nvSpPr>
        <p:spPr>
          <a:xfrm>
            <a:off x="744253" y="3649080"/>
            <a:ext cx="4234148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da-DK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ifndef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da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da-DK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da-D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1'b0</a:t>
            </a:r>
            <a:endParaRPr lang="da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da-DK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endif</a:t>
            </a:r>
            <a:endParaRPr lang="da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Объект 10">
            <a:extLst>
              <a:ext uri="{FF2B5EF4-FFF2-40B4-BE49-F238E27FC236}">
                <a16:creationId xmlns:a16="http://schemas.microsoft.com/office/drawing/2014/main" id="{516EAFDC-4DD2-7827-697A-7E5ECC734E96}"/>
              </a:ext>
            </a:extLst>
          </p:cNvPr>
          <p:cNvSpPr txBox="1">
            <a:spLocks/>
          </p:cNvSpPr>
          <p:nvPr/>
        </p:nvSpPr>
        <p:spPr>
          <a:xfrm>
            <a:off x="744252" y="3118451"/>
            <a:ext cx="9652262" cy="12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Определение значений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52A27-AE29-FF23-953A-1220F0F8EE78}"/>
              </a:ext>
            </a:extLst>
          </p:cNvPr>
          <p:cNvSpPr txBox="1"/>
          <p:nvPr/>
        </p:nvSpPr>
        <p:spPr>
          <a:xfrm>
            <a:off x="719405" y="5300759"/>
            <a:ext cx="7984328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en-US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ifndef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printMatrBits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endif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Объект 10">
            <a:extLst>
              <a:ext uri="{FF2B5EF4-FFF2-40B4-BE49-F238E27FC236}">
                <a16:creationId xmlns:a16="http://schemas.microsoft.com/office/drawing/2014/main" id="{18EBC4D4-053A-FBF2-0C2D-16D4CF65F092}"/>
              </a:ext>
            </a:extLst>
          </p:cNvPr>
          <p:cNvSpPr txBox="1">
            <a:spLocks/>
          </p:cNvSpPr>
          <p:nvPr/>
        </p:nvSpPr>
        <p:spPr>
          <a:xfrm>
            <a:off x="719404" y="4770130"/>
            <a:ext cx="9652262" cy="12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Для удобства</a:t>
            </a:r>
          </a:p>
        </p:txBody>
      </p:sp>
    </p:spTree>
    <p:extLst>
      <p:ext uri="{BB962C8B-B14F-4D97-AF65-F5344CB8AC3E}">
        <p14:creationId xmlns:p14="http://schemas.microsoft.com/office/powerpoint/2010/main" val="390356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218968" y="2950733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AE6365-9B07-432F-B576-4F165A550F2B}"/>
              </a:ext>
            </a:extLst>
          </p:cNvPr>
          <p:cNvSpPr/>
          <p:nvPr/>
        </p:nvSpPr>
        <p:spPr>
          <a:xfrm>
            <a:off x="487077" y="3215640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6CF061-5844-50D5-435D-195799BDA10F}"/>
              </a:ext>
            </a:extLst>
          </p:cNvPr>
          <p:cNvSpPr txBox="1"/>
          <p:nvPr/>
        </p:nvSpPr>
        <p:spPr>
          <a:xfrm>
            <a:off x="4157133" y="149090"/>
            <a:ext cx="703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Идея</a:t>
            </a:r>
          </a:p>
        </p:txBody>
      </p:sp>
      <p:sp>
        <p:nvSpPr>
          <p:cNvPr id="4" name="Объект 10">
            <a:extLst>
              <a:ext uri="{FF2B5EF4-FFF2-40B4-BE49-F238E27FC236}">
                <a16:creationId xmlns:a16="http://schemas.microsoft.com/office/drawing/2014/main" id="{2413BB8B-B457-9B35-E000-B4EB7974C47A}"/>
              </a:ext>
            </a:extLst>
          </p:cNvPr>
          <p:cNvSpPr txBox="1">
            <a:spLocks/>
          </p:cNvSpPr>
          <p:nvPr/>
        </p:nvSpPr>
        <p:spPr>
          <a:xfrm>
            <a:off x="719405" y="792301"/>
            <a:ext cx="9652262" cy="2167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Нужны данные для тестирования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Само тестирование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Проверка 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Сохранение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ECF1C-A9D2-447C-CB53-7E856F070926}"/>
              </a:ext>
            </a:extLst>
          </p:cNvPr>
          <p:cNvSpPr txBox="1"/>
          <p:nvPr/>
        </p:nvSpPr>
        <p:spPr>
          <a:xfrm>
            <a:off x="664120" y="2887682"/>
            <a:ext cx="9182231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name_in_file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bits_xor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xorMatrBits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bits_xor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writeFileBitsStr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name_out_file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$finish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3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956" y="22200"/>
            <a:ext cx="777104" cy="961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15EB54-243C-CF55-3517-B280D799FE77}"/>
              </a:ext>
            </a:extLst>
          </p:cNvPr>
          <p:cNvSpPr txBox="1"/>
          <p:nvPr/>
        </p:nvSpPr>
        <p:spPr>
          <a:xfrm>
            <a:off x="4157133" y="149090"/>
            <a:ext cx="703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Объект 10">
            <a:extLst>
              <a:ext uri="{FF2B5EF4-FFF2-40B4-BE49-F238E27FC236}">
                <a16:creationId xmlns:a16="http://schemas.microsoft.com/office/drawing/2014/main" id="{004941BD-ED63-943B-0834-2C40F07CA5F7}"/>
              </a:ext>
            </a:extLst>
          </p:cNvPr>
          <p:cNvSpPr txBox="1">
            <a:spLocks/>
          </p:cNvSpPr>
          <p:nvPr/>
        </p:nvSpPr>
        <p:spPr>
          <a:xfrm>
            <a:off x="719405" y="792301"/>
            <a:ext cx="9652262" cy="216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Могут работать со временим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Могут работать параллельно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146BF-6C0D-615E-7D94-FD01983496A4}"/>
              </a:ext>
            </a:extLst>
          </p:cNvPr>
          <p:cNvSpPr txBox="1"/>
          <p:nvPr/>
        </p:nvSpPr>
        <p:spPr>
          <a:xfrm>
            <a:off x="719405" y="2587443"/>
            <a:ext cx="9182231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[][],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[][]);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test_st_reset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join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endtask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3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5300025"/>
            <a:ext cx="819150" cy="1579129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5300025"/>
            <a:ext cx="1179512" cy="1579129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180190" y="3823216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84C04E-9582-4BF1-882B-2AD8D15EDC93}"/>
              </a:ext>
            </a:extLst>
          </p:cNvPr>
          <p:cNvSpPr/>
          <p:nvPr/>
        </p:nvSpPr>
        <p:spPr>
          <a:xfrm>
            <a:off x="5286898" y="3244378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4283592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73303" y="566410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32673"/>
            <a:ext cx="996441" cy="99582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404377" y="5049258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061" y="6043336"/>
            <a:ext cx="323895" cy="323895"/>
          </a:xfrm>
          <a:prstGeom prst="rect">
            <a:avLst/>
          </a:prstGeom>
        </p:spPr>
      </p:pic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6847" y="1110756"/>
            <a:ext cx="4544315" cy="333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ports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- сюда закидываем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 ports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- отсюда берем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F88C5F-9742-04EC-C106-3933171BB0FC}"/>
              </a:ext>
            </a:extLst>
          </p:cNvPr>
          <p:cNvSpPr txBox="1"/>
          <p:nvPr/>
        </p:nvSpPr>
        <p:spPr>
          <a:xfrm>
            <a:off x="5427276" y="152586"/>
            <a:ext cx="1337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ports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0B0C0B-3F74-B6F1-7A61-E82B8E637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462" y="1903075"/>
            <a:ext cx="6208646" cy="23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Группа 389"/>
          <p:cNvGrpSpPr/>
          <p:nvPr/>
        </p:nvGrpSpPr>
        <p:grpSpPr>
          <a:xfrm>
            <a:off x="847756" y="152643"/>
            <a:ext cx="10357900" cy="6196953"/>
            <a:chOff x="1587310" y="3806323"/>
            <a:chExt cx="10599355" cy="3055938"/>
          </a:xfrm>
        </p:grpSpPr>
        <p:sp>
          <p:nvSpPr>
            <p:cNvPr id="384" name="Прямоугольник 383">
              <a:extLst>
                <a:ext uri="{FF2B5EF4-FFF2-40B4-BE49-F238E27FC236}">
                  <a16:creationId xmlns:a16="http://schemas.microsoft.com/office/drawing/2014/main" id="{E3E62935-5D3B-4D0F-A8F7-3DCBF826C29C}"/>
                </a:ext>
              </a:extLst>
            </p:cNvPr>
            <p:cNvSpPr/>
            <p:nvPr/>
          </p:nvSpPr>
          <p:spPr>
            <a:xfrm>
              <a:off x="9051441" y="4263779"/>
              <a:ext cx="1800806" cy="2595563"/>
            </a:xfrm>
            <a:prstGeom prst="rect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85" name="Прямоугольник 384">
              <a:extLst>
                <a:ext uri="{FF2B5EF4-FFF2-40B4-BE49-F238E27FC236}">
                  <a16:creationId xmlns:a16="http://schemas.microsoft.com/office/drawing/2014/main" id="{8498AD84-3DD3-4871-989C-5C7A1201B457}"/>
                </a:ext>
              </a:extLst>
            </p:cNvPr>
            <p:cNvSpPr/>
            <p:nvPr/>
          </p:nvSpPr>
          <p:spPr>
            <a:xfrm>
              <a:off x="11007153" y="4266698"/>
              <a:ext cx="1179512" cy="2595563"/>
            </a:xfrm>
            <a:prstGeom prst="rect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86" name="Прямоугольник 385">
              <a:extLst>
                <a:ext uri="{FF2B5EF4-FFF2-40B4-BE49-F238E27FC236}">
                  <a16:creationId xmlns:a16="http://schemas.microsoft.com/office/drawing/2014/main" id="{0EDB2210-7C35-4B38-BA9E-ED8E26E7AB46}"/>
                </a:ext>
              </a:extLst>
            </p:cNvPr>
            <p:cNvSpPr/>
            <p:nvPr/>
          </p:nvSpPr>
          <p:spPr>
            <a:xfrm>
              <a:off x="1587310" y="4259890"/>
              <a:ext cx="6076980" cy="2595563"/>
            </a:xfrm>
            <a:prstGeom prst="rect">
              <a:avLst/>
            </a:prstGeom>
            <a:solidFill>
              <a:srgbClr val="00B0F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7" name="Прямоугольник 386">
              <a:extLst>
                <a:ext uri="{FF2B5EF4-FFF2-40B4-BE49-F238E27FC236}">
                  <a16:creationId xmlns:a16="http://schemas.microsoft.com/office/drawing/2014/main" id="{A37A19D9-9509-4803-A365-5C3D54CCE529}"/>
                </a:ext>
              </a:extLst>
            </p:cNvPr>
            <p:cNvSpPr/>
            <p:nvPr/>
          </p:nvSpPr>
          <p:spPr>
            <a:xfrm>
              <a:off x="10422953" y="3806323"/>
              <a:ext cx="1035352" cy="2595563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89" name="Прямоугольник 388">
              <a:extLst>
                <a:ext uri="{FF2B5EF4-FFF2-40B4-BE49-F238E27FC236}">
                  <a16:creationId xmlns:a16="http://schemas.microsoft.com/office/drawing/2014/main" id="{51E69583-403F-497E-AB2A-6F37CC15ABB0}"/>
                </a:ext>
              </a:extLst>
            </p:cNvPr>
            <p:cNvSpPr/>
            <p:nvPr/>
          </p:nvSpPr>
          <p:spPr>
            <a:xfrm>
              <a:off x="10706100" y="4266699"/>
              <a:ext cx="288354" cy="2595562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3517105" y="4483966"/>
            <a:ext cx="74431" cy="1191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492674" y="1577554"/>
            <a:ext cx="471626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9A99A1-0A1F-5A88-3BDC-742388872AC2}"/>
              </a:ext>
            </a:extLst>
          </p:cNvPr>
          <p:cNvSpPr txBox="1"/>
          <p:nvPr/>
        </p:nvSpPr>
        <p:spPr>
          <a:xfrm>
            <a:off x="4157133" y="149090"/>
            <a:ext cx="703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reset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10">
            <a:extLst>
              <a:ext uri="{FF2B5EF4-FFF2-40B4-BE49-F238E27FC236}">
                <a16:creationId xmlns:a16="http://schemas.microsoft.com/office/drawing/2014/main" id="{7C3A2A6C-D51A-BF91-2C54-1351D7ED6984}"/>
              </a:ext>
            </a:extLst>
          </p:cNvPr>
          <p:cNvSpPr txBox="1">
            <a:spLocks/>
          </p:cNvSpPr>
          <p:nvPr/>
        </p:nvSpPr>
        <p:spPr>
          <a:xfrm>
            <a:off x="719405" y="792301"/>
            <a:ext cx="9652262" cy="216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До тестирования обнуляем всё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BB00E-1FA1-684B-E594-D9EEEA9AC583}"/>
              </a:ext>
            </a:extLst>
          </p:cNvPr>
          <p:cNvSpPr txBox="1"/>
          <p:nvPr/>
        </p:nvSpPr>
        <p:spPr>
          <a:xfrm>
            <a:off x="983066" y="1876098"/>
            <a:ext cx="4417717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test_st_reset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endtask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06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6807988" y="5170063"/>
            <a:ext cx="232325" cy="170502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7179203" y="5170063"/>
            <a:ext cx="2264368" cy="170502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185013" y="4055165"/>
            <a:ext cx="2547491" cy="2802835"/>
          </a:xfrm>
          <a:prstGeom prst="rect">
            <a:avLst/>
          </a:prstGeom>
          <a:solidFill>
            <a:srgbClr val="D9F3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120304" y="4055165"/>
            <a:ext cx="107135" cy="2802835"/>
          </a:xfrm>
          <a:prstGeom prst="rect">
            <a:avLst/>
          </a:prstGeom>
          <a:solidFill>
            <a:srgbClr val="D9F3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7703130" y="2778603"/>
            <a:ext cx="2547491" cy="1646447"/>
          </a:xfrm>
          <a:prstGeom prst="rect">
            <a:avLst/>
          </a:prstGeom>
          <a:solidFill>
            <a:srgbClr val="D9F3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976876" y="1151116"/>
            <a:ext cx="201163" cy="131148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45491" y="5741236"/>
            <a:ext cx="7017239" cy="2719241"/>
          </a:xfrm>
          <a:prstGeom prst="rect">
            <a:avLst/>
          </a:prstGeom>
          <a:solidFill>
            <a:srgbClr val="557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7371629" y="1002690"/>
            <a:ext cx="1067129" cy="131148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7288627" y="190745"/>
            <a:ext cx="4516407" cy="855024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071330" y="2154803"/>
            <a:ext cx="107135" cy="1646447"/>
          </a:xfrm>
          <a:prstGeom prst="rect">
            <a:avLst/>
          </a:prstGeom>
          <a:solidFill>
            <a:srgbClr val="D9F3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7148953" y="1264779"/>
            <a:ext cx="74431" cy="1191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249856" y="1264779"/>
            <a:ext cx="74431" cy="1191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90" name="Рисунок 3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42" y="187984"/>
            <a:ext cx="1502720" cy="573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FD2961-4324-FAF7-E98E-8F0ABA11316C}"/>
              </a:ext>
            </a:extLst>
          </p:cNvPr>
          <p:cNvSpPr txBox="1"/>
          <p:nvPr/>
        </p:nvSpPr>
        <p:spPr>
          <a:xfrm>
            <a:off x="5249971" y="187984"/>
            <a:ext cx="703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10">
            <a:extLst>
              <a:ext uri="{FF2B5EF4-FFF2-40B4-BE49-F238E27FC236}">
                <a16:creationId xmlns:a16="http://schemas.microsoft.com/office/drawing/2014/main" id="{0237530A-520C-A916-D2DC-724F4577A790}"/>
              </a:ext>
            </a:extLst>
          </p:cNvPr>
          <p:cNvSpPr txBox="1">
            <a:spLocks/>
          </p:cNvSpPr>
          <p:nvPr/>
        </p:nvSpPr>
        <p:spPr>
          <a:xfrm>
            <a:off x="343928" y="1694806"/>
            <a:ext cx="3739223" cy="2799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Входные параметры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Сигналы управление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Порядок сигналов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Конверсии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9A9BA-E4EE-E900-C5CE-E2007D064885}"/>
              </a:ext>
            </a:extLst>
          </p:cNvPr>
          <p:cNvSpPr txBox="1"/>
          <p:nvPr/>
        </p:nvSpPr>
        <p:spPr>
          <a:xfrm>
            <a:off x="4834458" y="1586830"/>
            <a:ext cx="7106359" cy="5078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[][]);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bits_in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mandatory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negedge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endtask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00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8184857" y="1258413"/>
            <a:ext cx="1759783" cy="4570887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0122308" y="1258413"/>
            <a:ext cx="1152643" cy="4570887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917051" y="1246424"/>
            <a:ext cx="5938545" cy="4570887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9551417" y="447675"/>
            <a:ext cx="1011767" cy="45708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828114" y="1061700"/>
            <a:ext cx="281785" cy="5263384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D5BE5D-1CBF-ED8D-A21A-0FE373285E88}"/>
              </a:ext>
            </a:extLst>
          </p:cNvPr>
          <p:cNvSpPr txBox="1"/>
          <p:nvPr/>
        </p:nvSpPr>
        <p:spPr>
          <a:xfrm>
            <a:off x="4157133" y="149090"/>
            <a:ext cx="703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10">
            <a:extLst>
              <a:ext uri="{FF2B5EF4-FFF2-40B4-BE49-F238E27FC236}">
                <a16:creationId xmlns:a16="http://schemas.microsoft.com/office/drawing/2014/main" id="{5CD49A94-405A-7D0F-E551-D600F6D728D3}"/>
              </a:ext>
            </a:extLst>
          </p:cNvPr>
          <p:cNvSpPr txBox="1">
            <a:spLocks/>
          </p:cNvSpPr>
          <p:nvPr/>
        </p:nvSpPr>
        <p:spPr>
          <a:xfrm>
            <a:off x="719406" y="816619"/>
            <a:ext cx="9652262" cy="216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Аналогично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in,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но на чтение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26FDD-6AD6-A1EA-4BDA-AE975E1F9615}"/>
              </a:ext>
            </a:extLst>
          </p:cNvPr>
          <p:cNvSpPr txBox="1"/>
          <p:nvPr/>
        </p:nvSpPr>
        <p:spPr>
          <a:xfrm>
            <a:off x="719406" y="2567799"/>
            <a:ext cx="6582626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[][]);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endtask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6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25667" y="336043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180190" y="2971800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AE6365-9B07-432F-B576-4F165A550F2B}"/>
              </a:ext>
            </a:extLst>
          </p:cNvPr>
          <p:cNvSpPr/>
          <p:nvPr/>
        </p:nvSpPr>
        <p:spPr>
          <a:xfrm>
            <a:off x="220663" y="2971800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84C04E-9582-4BF1-882B-2AD8D15EDC93}"/>
              </a:ext>
            </a:extLst>
          </p:cNvPr>
          <p:cNvSpPr/>
          <p:nvPr/>
        </p:nvSpPr>
        <p:spPr>
          <a:xfrm>
            <a:off x="8436731" y="4269581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833990" y="1251319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642382" y="1364800"/>
            <a:ext cx="704144" cy="703708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331716" y="465821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FA9F38-B78E-15C1-D024-15C6E8FAC545}"/>
              </a:ext>
            </a:extLst>
          </p:cNvPr>
          <p:cNvSpPr txBox="1"/>
          <p:nvPr/>
        </p:nvSpPr>
        <p:spPr>
          <a:xfrm>
            <a:off x="5249971" y="187984"/>
            <a:ext cx="703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10">
            <a:extLst>
              <a:ext uri="{FF2B5EF4-FFF2-40B4-BE49-F238E27FC236}">
                <a16:creationId xmlns:a16="http://schemas.microsoft.com/office/drawing/2014/main" id="{E39D6CE0-C589-447D-3E4A-49CE17D0D696}"/>
              </a:ext>
            </a:extLst>
          </p:cNvPr>
          <p:cNvSpPr txBox="1">
            <a:spLocks/>
          </p:cNvSpPr>
          <p:nvPr/>
        </p:nvSpPr>
        <p:spPr>
          <a:xfrm>
            <a:off x="343928" y="1694806"/>
            <a:ext cx="3739223" cy="2799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Входные параметры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Сигналы управление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Порядок сигналов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Конверсии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D1C18-7A71-5FD6-433A-38D1418B17F1}"/>
              </a:ext>
            </a:extLst>
          </p:cNvPr>
          <p:cNvSpPr txBox="1"/>
          <p:nvPr/>
        </p:nvSpPr>
        <p:spPr>
          <a:xfrm>
            <a:off x="4834458" y="1586830"/>
            <a:ext cx="7106359" cy="5078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[][]);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bits_in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bits_in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mandatory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negedge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endtask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1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801100" y="-391723"/>
            <a:ext cx="339090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-391723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358356" y="617524"/>
            <a:ext cx="11170443" cy="2123283"/>
            <a:chOff x="358356" y="4734717"/>
            <a:chExt cx="11170443" cy="2595564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115E065F-B383-4EE2-8E40-503AE416AC55}"/>
                </a:ext>
              </a:extLst>
            </p:cNvPr>
            <p:cNvSpPr/>
            <p:nvPr/>
          </p:nvSpPr>
          <p:spPr>
            <a:xfrm>
              <a:off x="358356" y="4734717"/>
              <a:ext cx="100012" cy="259556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CBAB5B58-D96C-46D6-80D2-344F99BBC81D}"/>
                </a:ext>
              </a:extLst>
            </p:cNvPr>
            <p:cNvSpPr/>
            <p:nvPr/>
          </p:nvSpPr>
          <p:spPr>
            <a:xfrm>
              <a:off x="11428786" y="4734718"/>
              <a:ext cx="100013" cy="259556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7645691" y="0"/>
            <a:ext cx="2387752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7645691" y="5521381"/>
            <a:ext cx="2387752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149085" y="0"/>
            <a:ext cx="236358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149085" y="5521381"/>
            <a:ext cx="236358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9863845" y="-62705"/>
            <a:ext cx="1447448" cy="22665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631BA3-DD52-AC9C-8E56-B539A209C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1" y="1300559"/>
            <a:ext cx="10910978" cy="259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B06B8-EEA7-0361-A10B-087327A4E219}"/>
              </a:ext>
            </a:extLst>
          </p:cNvPr>
          <p:cNvSpPr txBox="1"/>
          <p:nvPr/>
        </p:nvSpPr>
        <p:spPr>
          <a:xfrm>
            <a:off x="4793821" y="607470"/>
            <a:ext cx="703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In and out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FA575C-97ED-90A4-48D2-98DFDAB1A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87" y="3829099"/>
            <a:ext cx="10920412" cy="25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06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180190" y="2971800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AE6365-9B07-432F-B576-4F165A550F2B}"/>
              </a:ext>
            </a:extLst>
          </p:cNvPr>
          <p:cNvSpPr/>
          <p:nvPr/>
        </p:nvSpPr>
        <p:spPr>
          <a:xfrm>
            <a:off x="220663" y="2971800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84C04E-9582-4BF1-882B-2AD8D15EDC93}"/>
              </a:ext>
            </a:extLst>
          </p:cNvPr>
          <p:cNvSpPr/>
          <p:nvPr/>
        </p:nvSpPr>
        <p:spPr>
          <a:xfrm>
            <a:off x="9833990" y="2971800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833990" y="1251319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642382" y="1364800"/>
            <a:ext cx="704144" cy="703708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369816" y="6027738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5" y="289653"/>
            <a:ext cx="777104" cy="9616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19D9AC-4114-53C2-A5A8-8618BFBB1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02" y="1919628"/>
            <a:ext cx="7715279" cy="3893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65A0D-A34C-50B0-1F38-57BC2A725864}"/>
              </a:ext>
            </a:extLst>
          </p:cNvPr>
          <p:cNvSpPr txBox="1"/>
          <p:nvPr/>
        </p:nvSpPr>
        <p:spPr>
          <a:xfrm>
            <a:off x="2552700" y="818926"/>
            <a:ext cx="8618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Структура рабочего пространства</a:t>
            </a:r>
          </a:p>
        </p:txBody>
      </p:sp>
    </p:spTree>
    <p:extLst>
      <p:ext uri="{BB962C8B-B14F-4D97-AF65-F5344CB8AC3E}">
        <p14:creationId xmlns:p14="http://schemas.microsoft.com/office/powerpoint/2010/main" val="2583836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7973007" y="4256740"/>
            <a:ext cx="2602871" cy="2601260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7554166" y="3904455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5" y="289653"/>
            <a:ext cx="777104" cy="961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579E8E-484B-A058-A765-6D3316431006}"/>
              </a:ext>
            </a:extLst>
          </p:cNvPr>
          <p:cNvSpPr txBox="1"/>
          <p:nvPr/>
        </p:nvSpPr>
        <p:spPr>
          <a:xfrm>
            <a:off x="4615167" y="253612"/>
            <a:ext cx="8618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скрипты</a:t>
            </a:r>
          </a:p>
        </p:txBody>
      </p:sp>
      <p:sp>
        <p:nvSpPr>
          <p:cNvPr id="3" name="Объект 10">
            <a:extLst>
              <a:ext uri="{FF2B5EF4-FFF2-40B4-BE49-F238E27FC236}">
                <a16:creationId xmlns:a16="http://schemas.microsoft.com/office/drawing/2014/main" id="{E1526E25-EF5B-2967-3EFC-119058D35A68}"/>
              </a:ext>
            </a:extLst>
          </p:cNvPr>
          <p:cNvSpPr txBox="1">
            <a:spLocks/>
          </p:cNvSpPr>
          <p:nvPr/>
        </p:nvSpPr>
        <p:spPr>
          <a:xfrm>
            <a:off x="1474927" y="524891"/>
            <a:ext cx="6948640" cy="111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1_compile.bat -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компиляция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CF91A-F9A6-01BE-A802-4D8638457D28}"/>
              </a:ext>
            </a:extLst>
          </p:cNvPr>
          <p:cNvSpPr txBox="1"/>
          <p:nvPr/>
        </p:nvSpPr>
        <p:spPr>
          <a:xfrm>
            <a:off x="6312438" y="914667"/>
            <a:ext cx="5224194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vlib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work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vlog -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reportprogress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./delay_tb.sv</a:t>
            </a:r>
          </a:p>
        </p:txBody>
      </p:sp>
      <p:sp>
        <p:nvSpPr>
          <p:cNvPr id="7" name="Объект 10">
            <a:extLst>
              <a:ext uri="{FF2B5EF4-FFF2-40B4-BE49-F238E27FC236}">
                <a16:creationId xmlns:a16="http://schemas.microsoft.com/office/drawing/2014/main" id="{691758C7-128C-5318-AC99-89CA322A7F70}"/>
              </a:ext>
            </a:extLst>
          </p:cNvPr>
          <p:cNvSpPr txBox="1">
            <a:spLocks/>
          </p:cNvSpPr>
          <p:nvPr/>
        </p:nvSpPr>
        <p:spPr>
          <a:xfrm>
            <a:off x="40056" y="1484874"/>
            <a:ext cx="6948640" cy="57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2_run_no_gui.bat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прогон без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gui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3BEDA-4884-9862-EEA3-F41C3DEC3EBB}"/>
              </a:ext>
            </a:extLst>
          </p:cNvPr>
          <p:cNvSpPr txBox="1"/>
          <p:nvPr/>
        </p:nvSpPr>
        <p:spPr>
          <a:xfrm>
            <a:off x="5584154" y="1567394"/>
            <a:ext cx="5756892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vsim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-c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work.delay_tb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-do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"run -all; quit"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A8CA0010-B2D9-75CD-9E1D-396C54785819}"/>
              </a:ext>
            </a:extLst>
          </p:cNvPr>
          <p:cNvSpPr txBox="1">
            <a:spLocks/>
          </p:cNvSpPr>
          <p:nvPr/>
        </p:nvSpPr>
        <p:spPr>
          <a:xfrm>
            <a:off x="0" y="1913390"/>
            <a:ext cx="6948640" cy="57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3_run_debug.bat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прогон с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гуи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A6534-9E0E-C0D9-CD82-31E831B0BD21}"/>
              </a:ext>
            </a:extLst>
          </p:cNvPr>
          <p:cNvSpPr txBox="1"/>
          <p:nvPr/>
        </p:nvSpPr>
        <p:spPr>
          <a:xfrm>
            <a:off x="111013" y="2328420"/>
            <a:ext cx="9101644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vsim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work.delay_tb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-do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 6_add_wave.tcl; do 5_run_restart.tcl;"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EADF3FA-BDC0-7E96-2724-3608A41B1C04}"/>
              </a:ext>
            </a:extLst>
          </p:cNvPr>
          <p:cNvSpPr txBox="1">
            <a:spLocks/>
          </p:cNvSpPr>
          <p:nvPr/>
        </p:nvSpPr>
        <p:spPr>
          <a:xfrm>
            <a:off x="-19079" y="2711665"/>
            <a:ext cx="6948640" cy="57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4_compile_run.bat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компиляция и прогон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37DB4-1DC4-2DAD-C1AA-F469251B336E}"/>
              </a:ext>
            </a:extLst>
          </p:cNvPr>
          <p:cNvSpPr txBox="1"/>
          <p:nvPr/>
        </p:nvSpPr>
        <p:spPr>
          <a:xfrm>
            <a:off x="6767683" y="2762098"/>
            <a:ext cx="4269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1_compile.bat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2_run_no_gui.bat</a:t>
            </a:r>
          </a:p>
        </p:txBody>
      </p:sp>
      <p:sp>
        <p:nvSpPr>
          <p:cNvPr id="15" name="Объект 10">
            <a:extLst>
              <a:ext uri="{FF2B5EF4-FFF2-40B4-BE49-F238E27FC236}">
                <a16:creationId xmlns:a16="http://schemas.microsoft.com/office/drawing/2014/main" id="{76F8A681-E684-8C14-93F0-B62B6A64DCAD}"/>
              </a:ext>
            </a:extLst>
          </p:cNvPr>
          <p:cNvSpPr txBox="1">
            <a:spLocks/>
          </p:cNvSpPr>
          <p:nvPr/>
        </p:nvSpPr>
        <p:spPr>
          <a:xfrm>
            <a:off x="6997" y="3113575"/>
            <a:ext cx="6948640" cy="57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5_run_restart.tcl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рестарт и прогон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3C462-AAB7-F3A3-F6BA-EC1815CCC377}"/>
              </a:ext>
            </a:extLst>
          </p:cNvPr>
          <p:cNvSpPr txBox="1"/>
          <p:nvPr/>
        </p:nvSpPr>
        <p:spPr>
          <a:xfrm>
            <a:off x="562521" y="3687437"/>
            <a:ext cx="251022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restart; run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-all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Объект 10">
            <a:extLst>
              <a:ext uri="{FF2B5EF4-FFF2-40B4-BE49-F238E27FC236}">
                <a16:creationId xmlns:a16="http://schemas.microsoft.com/office/drawing/2014/main" id="{01355817-63D3-BF36-7D5E-54253336EC22}"/>
              </a:ext>
            </a:extLst>
          </p:cNvPr>
          <p:cNvSpPr txBox="1">
            <a:spLocks/>
          </p:cNvSpPr>
          <p:nvPr/>
        </p:nvSpPr>
        <p:spPr>
          <a:xfrm>
            <a:off x="450725" y="4282295"/>
            <a:ext cx="5471193" cy="188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6_add_wave.tcl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добавление в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tab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Ms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C0BC66-4E87-E7C7-BFD4-7634162ADD1F}"/>
              </a:ext>
            </a:extLst>
          </p:cNvPr>
          <p:cNvSpPr txBox="1"/>
          <p:nvPr/>
        </p:nvSpPr>
        <p:spPr>
          <a:xfrm>
            <a:off x="5831524" y="3687437"/>
            <a:ext cx="4966105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 wave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-position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insertpoint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delay_inst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delay_inst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/reset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delay_inst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/valid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delay_inst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/in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delay_inst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/out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delay_inst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/ready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delay_inst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/next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delay_inst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delay_inst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/buffer</a:t>
            </a:r>
          </a:p>
        </p:txBody>
      </p:sp>
    </p:spTree>
    <p:extLst>
      <p:ext uri="{BB962C8B-B14F-4D97-AF65-F5344CB8AC3E}">
        <p14:creationId xmlns:p14="http://schemas.microsoft.com/office/powerpoint/2010/main" val="274908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"/>
          <p:cNvSpPr/>
          <p:nvPr/>
        </p:nvSpPr>
        <p:spPr>
          <a:xfrm>
            <a:off x="0" y="77773"/>
            <a:ext cx="12191999" cy="6850566"/>
          </a:xfrm>
          <a:prstGeom prst="rect">
            <a:avLst/>
          </a:prstGeom>
          <a:solidFill>
            <a:srgbClr val="083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11012488" y="4877823"/>
            <a:ext cx="1179512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0" y="4877823"/>
            <a:ext cx="3194538" cy="3190584"/>
          </a:xfrm>
          <a:prstGeom prst="rect">
            <a:avLst/>
          </a:prstGeom>
          <a:solidFill>
            <a:srgbClr val="6600CC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11185525" y="5202792"/>
            <a:ext cx="1006475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358356" y="5365352"/>
            <a:ext cx="100012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11428786" y="5365353"/>
            <a:ext cx="100013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8801100" y="4877823"/>
            <a:ext cx="2054225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8244358" y="5202792"/>
            <a:ext cx="2469038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0" y="5202792"/>
            <a:ext cx="993776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1597269" y="3134282"/>
            <a:ext cx="761545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ru-RU" sz="1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600"/>
            </a:pPr>
            <a:r>
              <a:rPr lang="ru-RU" sz="2800" b="1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Спасибо за внимание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ru-RU" sz="1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7975213" y="4220512"/>
            <a:ext cx="1337447" cy="1336619"/>
          </a:xfrm>
          <a:prstGeom prst="rect">
            <a:avLst/>
          </a:prstGeom>
          <a:solidFill>
            <a:srgbClr val="00B0F0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9312660" y="3196426"/>
            <a:ext cx="704144" cy="703708"/>
          </a:xfrm>
          <a:prstGeom prst="rect">
            <a:avLst/>
          </a:prstGeom>
          <a:solidFill>
            <a:srgbClr val="2E75B5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74" y="980227"/>
            <a:ext cx="2845448" cy="1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825622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825622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339452" y="251771"/>
            <a:ext cx="1188910" cy="1188173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A36313-E5D5-81CA-3580-2A58E45C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94" y="2801895"/>
            <a:ext cx="6689645" cy="3500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BC467A-17DF-87C0-3C1A-6EDE355DD16D}"/>
              </a:ext>
            </a:extLst>
          </p:cNvPr>
          <p:cNvSpPr txBox="1"/>
          <p:nvPr/>
        </p:nvSpPr>
        <p:spPr>
          <a:xfrm>
            <a:off x="4378608" y="137971"/>
            <a:ext cx="343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clk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and reset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Объект 10">
            <a:extLst>
              <a:ext uri="{FF2B5EF4-FFF2-40B4-BE49-F238E27FC236}">
                <a16:creationId xmlns:a16="http://schemas.microsoft.com/office/drawing/2014/main" id="{D74E42E7-D038-13CB-E3D8-AD4174E11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887" y="1110756"/>
            <a:ext cx="8501184" cy="2851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clk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– тактовые импульсы, задается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TB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reset –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рестарт, задается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TB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7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7671495" y="1847096"/>
            <a:ext cx="148300" cy="304637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7645691" y="-117433"/>
            <a:ext cx="3361902" cy="6975433"/>
            <a:chOff x="7645691" y="-117433"/>
            <a:chExt cx="1534612" cy="6975433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51E69583-403F-497E-AB2A-6F37CC15ABB0}"/>
                </a:ext>
              </a:extLst>
            </p:cNvPr>
            <p:cNvSpPr/>
            <p:nvPr/>
          </p:nvSpPr>
          <p:spPr>
            <a:xfrm>
              <a:off x="7645691" y="-117433"/>
              <a:ext cx="1337447" cy="1336619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51E69583-403F-497E-AB2A-6F37CC15ABB0}"/>
                </a:ext>
              </a:extLst>
            </p:cNvPr>
            <p:cNvSpPr/>
            <p:nvPr/>
          </p:nvSpPr>
          <p:spPr>
            <a:xfrm>
              <a:off x="7645691" y="5521381"/>
              <a:ext cx="1337447" cy="1336619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51E69583-403F-497E-AB2A-6F37CC15ABB0}"/>
                </a:ext>
              </a:extLst>
            </p:cNvPr>
            <p:cNvSpPr/>
            <p:nvPr/>
          </p:nvSpPr>
          <p:spPr>
            <a:xfrm>
              <a:off x="9047912" y="-117433"/>
              <a:ext cx="132391" cy="1336619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51E69583-403F-497E-AB2A-6F37CC15ABB0}"/>
                </a:ext>
              </a:extLst>
            </p:cNvPr>
            <p:cNvSpPr/>
            <p:nvPr/>
          </p:nvSpPr>
          <p:spPr>
            <a:xfrm>
              <a:off x="9047912" y="5521381"/>
              <a:ext cx="132391" cy="1336619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186812" y="634839"/>
            <a:ext cx="2954889" cy="572918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527072-14FA-BE73-0E4B-57A6D7DEE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0" y="3429000"/>
            <a:ext cx="6190242" cy="3239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CC172-1212-1CA0-4114-903F03E55721}"/>
              </a:ext>
            </a:extLst>
          </p:cNvPr>
          <p:cNvSpPr txBox="1"/>
          <p:nvPr/>
        </p:nvSpPr>
        <p:spPr>
          <a:xfrm>
            <a:off x="3930703" y="149090"/>
            <a:ext cx="388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valid, ready, data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Объект 10">
            <a:extLst>
              <a:ext uri="{FF2B5EF4-FFF2-40B4-BE49-F238E27FC236}">
                <a16:creationId xmlns:a16="http://schemas.microsoft.com/office/drawing/2014/main" id="{635B8FEC-9261-1E6D-145B-B850692B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88" y="1001041"/>
            <a:ext cx="8501184" cy="2851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valid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– сигнал, данные пришли на модуль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ready –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сигнал, модуль отдает данные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[N-1:0] [M-1:0]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in_data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– входные данные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[N-1:0] [M-1:0]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out_data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выодные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данные</a:t>
            </a:r>
          </a:p>
        </p:txBody>
      </p:sp>
    </p:spTree>
    <p:extLst>
      <p:ext uri="{BB962C8B-B14F-4D97-AF65-F5344CB8AC3E}">
        <p14:creationId xmlns:p14="http://schemas.microsoft.com/office/powerpoint/2010/main" val="101942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9006AC-DB81-1330-1B9B-421999C9E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20" y="2946971"/>
            <a:ext cx="9086554" cy="4083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69170-6F23-D798-E8FF-B29FDD879309}"/>
              </a:ext>
            </a:extLst>
          </p:cNvPr>
          <p:cNvSpPr txBox="1"/>
          <p:nvPr/>
        </p:nvSpPr>
        <p:spPr>
          <a:xfrm>
            <a:off x="5483882" y="63662"/>
            <a:ext cx="388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Tab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Объект 10">
            <a:extLst>
              <a:ext uri="{FF2B5EF4-FFF2-40B4-BE49-F238E27FC236}">
                <a16:creationId xmlns:a16="http://schemas.microsoft.com/office/drawing/2014/main" id="{51CFEBF0-2CA9-50C7-ED33-431E78A9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31" y="788828"/>
            <a:ext cx="3915489" cy="2636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Сигналы управления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Входные данные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Ожидание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Выходные данные</a:t>
            </a:r>
          </a:p>
        </p:txBody>
      </p:sp>
      <p:sp>
        <p:nvSpPr>
          <p:cNvPr id="8" name="Объект 10">
            <a:extLst>
              <a:ext uri="{FF2B5EF4-FFF2-40B4-BE49-F238E27FC236}">
                <a16:creationId xmlns:a16="http://schemas.microsoft.com/office/drawing/2014/main" id="{CFC9F5C0-5DDE-89F3-1C4E-02C03D1895CA}"/>
              </a:ext>
            </a:extLst>
          </p:cNvPr>
          <p:cNvSpPr txBox="1">
            <a:spLocks/>
          </p:cNvSpPr>
          <p:nvPr/>
        </p:nvSpPr>
        <p:spPr>
          <a:xfrm>
            <a:off x="6242130" y="1384967"/>
            <a:ext cx="3915489" cy="2636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Чтобы тестировать, нужно понимать, как работает тестируемый модуль</a:t>
            </a:r>
          </a:p>
        </p:txBody>
      </p:sp>
    </p:spTree>
    <p:extLst>
      <p:ext uri="{BB962C8B-B14F-4D97-AF65-F5344CB8AC3E}">
        <p14:creationId xmlns:p14="http://schemas.microsoft.com/office/powerpoint/2010/main" val="390965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400" y="237428"/>
            <a:ext cx="1502720" cy="573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EF682-5185-25BC-B989-2D7A2D92C7C8}"/>
              </a:ext>
            </a:extLst>
          </p:cNvPr>
          <p:cNvSpPr txBox="1"/>
          <p:nvPr/>
        </p:nvSpPr>
        <p:spPr>
          <a:xfrm>
            <a:off x="5087642" y="618173"/>
            <a:ext cx="388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TB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Объект 10">
            <a:extLst>
              <a:ext uri="{FF2B5EF4-FFF2-40B4-BE49-F238E27FC236}">
                <a16:creationId xmlns:a16="http://schemas.microsoft.com/office/drawing/2014/main" id="{1DDCCCCD-B100-6198-6F05-678C283A9021}"/>
              </a:ext>
            </a:extLst>
          </p:cNvPr>
          <p:cNvSpPr txBox="1">
            <a:spLocks/>
          </p:cNvSpPr>
          <p:nvPr/>
        </p:nvSpPr>
        <p:spPr>
          <a:xfrm>
            <a:off x="6150690" y="1796447"/>
            <a:ext cx="3915489" cy="2636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Включим тестируемый модуль в модуль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TB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2A061C-B3E0-B2E8-3F59-67098C5E6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5" y="1605372"/>
            <a:ext cx="3915488" cy="45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4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015" y="3689516"/>
            <a:ext cx="1370863" cy="1370015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C56C3B-9425-EED2-262C-8A7C15CC1E63}"/>
              </a:ext>
            </a:extLst>
          </p:cNvPr>
          <p:cNvSpPr txBox="1"/>
          <p:nvPr/>
        </p:nvSpPr>
        <p:spPr>
          <a:xfrm>
            <a:off x="4424702" y="607555"/>
            <a:ext cx="388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struct control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80F8426-DB46-2E47-5AC7-78D59FE92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29" y="2200275"/>
            <a:ext cx="9535277" cy="4152900"/>
          </a:xfrm>
          <a:prstGeom prst="rect">
            <a:avLst/>
          </a:prstGeom>
        </p:spPr>
      </p:pic>
      <p:sp>
        <p:nvSpPr>
          <p:cNvPr id="15" name="Объект 10">
            <a:extLst>
              <a:ext uri="{FF2B5EF4-FFF2-40B4-BE49-F238E27FC236}">
                <a16:creationId xmlns:a16="http://schemas.microsoft.com/office/drawing/2014/main" id="{78C0F3FF-CD6D-554B-8A33-B9BD2B6D64CC}"/>
              </a:ext>
            </a:extLst>
          </p:cNvPr>
          <p:cNvSpPr txBox="1">
            <a:spLocks/>
          </p:cNvSpPr>
          <p:nvPr/>
        </p:nvSpPr>
        <p:spPr>
          <a:xfrm>
            <a:off x="1142230" y="1315441"/>
            <a:ext cx="9535277" cy="2636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Подключение структуры к тестируемому модулю</a:t>
            </a:r>
          </a:p>
        </p:txBody>
      </p:sp>
    </p:spTree>
    <p:extLst>
      <p:ext uri="{BB962C8B-B14F-4D97-AF65-F5344CB8AC3E}">
        <p14:creationId xmlns:p14="http://schemas.microsoft.com/office/powerpoint/2010/main" val="412388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04376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1892866"/>
            <a:ext cx="1370370" cy="3150896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104133-8261-D6C2-1A57-929F0BE153E5}"/>
              </a:ext>
            </a:extLst>
          </p:cNvPr>
          <p:cNvSpPr txBox="1"/>
          <p:nvPr/>
        </p:nvSpPr>
        <p:spPr>
          <a:xfrm>
            <a:off x="3858164" y="246362"/>
            <a:ext cx="4437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Code of TB module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B5F1D-FBE2-A731-1AAF-1810FA512C27}"/>
              </a:ext>
            </a:extLst>
          </p:cNvPr>
          <p:cNvSpPr txBox="1"/>
          <p:nvPr/>
        </p:nvSpPr>
        <p:spPr>
          <a:xfrm>
            <a:off x="624217" y="1724267"/>
            <a:ext cx="3181971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77BA4-CF4A-F8AA-81BA-D7A65BCDBB60}"/>
              </a:ext>
            </a:extLst>
          </p:cNvPr>
          <p:cNvSpPr txBox="1"/>
          <p:nvPr/>
        </p:nvSpPr>
        <p:spPr>
          <a:xfrm>
            <a:off x="5110019" y="2389300"/>
            <a:ext cx="5373056" cy="43375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cnt_size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delay_inst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st_delay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Объект 10">
            <a:extLst>
              <a:ext uri="{FF2B5EF4-FFF2-40B4-BE49-F238E27FC236}">
                <a16:creationId xmlns:a16="http://schemas.microsoft.com/office/drawing/2014/main" id="{7881CEB2-4287-C29A-BC78-22016E7D0F62}"/>
              </a:ext>
            </a:extLst>
          </p:cNvPr>
          <p:cNvSpPr txBox="1">
            <a:spLocks/>
          </p:cNvSpPr>
          <p:nvPr/>
        </p:nvSpPr>
        <p:spPr>
          <a:xfrm>
            <a:off x="570182" y="803150"/>
            <a:ext cx="4124541" cy="1215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Определение модуля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TB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Объект 10">
            <a:extLst>
              <a:ext uri="{FF2B5EF4-FFF2-40B4-BE49-F238E27FC236}">
                <a16:creationId xmlns:a16="http://schemas.microsoft.com/office/drawing/2014/main" id="{18FDA368-12AF-8FB5-FB52-D825D7E20DE2}"/>
              </a:ext>
            </a:extLst>
          </p:cNvPr>
          <p:cNvSpPr txBox="1">
            <a:spLocks/>
          </p:cNvSpPr>
          <p:nvPr/>
        </p:nvSpPr>
        <p:spPr>
          <a:xfrm>
            <a:off x="5656084" y="1185780"/>
            <a:ext cx="4124541" cy="240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Определение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тестируемого модуля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7E2B8-1441-F331-63EB-0DCD33588B6F}"/>
              </a:ext>
            </a:extLst>
          </p:cNvPr>
          <p:cNvSpPr txBox="1"/>
          <p:nvPr/>
        </p:nvSpPr>
        <p:spPr>
          <a:xfrm>
            <a:off x="755490" y="4141527"/>
            <a:ext cx="3181971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delay_inst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E7C19815-79A9-58A4-A45E-E764422C6B89}"/>
              </a:ext>
            </a:extLst>
          </p:cNvPr>
          <p:cNvSpPr txBox="1">
            <a:spLocks/>
          </p:cNvSpPr>
          <p:nvPr/>
        </p:nvSpPr>
        <p:spPr>
          <a:xfrm>
            <a:off x="570182" y="2790943"/>
            <a:ext cx="4124541" cy="240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Определение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тестируемого модуля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модуле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TB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6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180190" y="2971800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AE6365-9B07-432F-B576-4F165A550F2B}"/>
              </a:ext>
            </a:extLst>
          </p:cNvPr>
          <p:cNvSpPr/>
          <p:nvPr/>
        </p:nvSpPr>
        <p:spPr>
          <a:xfrm>
            <a:off x="220663" y="2971800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84C04E-9582-4BF1-882B-2AD8D15EDC93}"/>
              </a:ext>
            </a:extLst>
          </p:cNvPr>
          <p:cNvSpPr/>
          <p:nvPr/>
        </p:nvSpPr>
        <p:spPr>
          <a:xfrm>
            <a:off x="9833990" y="2971800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833990" y="1251319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642382" y="1364800"/>
            <a:ext cx="704144" cy="703708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74D438-949D-E20D-E3D1-CDA6A8D3F282}"/>
              </a:ext>
            </a:extLst>
          </p:cNvPr>
          <p:cNvSpPr txBox="1"/>
          <p:nvPr/>
        </p:nvSpPr>
        <p:spPr>
          <a:xfrm>
            <a:off x="862295" y="2422921"/>
            <a:ext cx="4754353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BC83F-5790-C05A-1BD3-18F1BD14698F}"/>
              </a:ext>
            </a:extLst>
          </p:cNvPr>
          <p:cNvSpPr txBox="1"/>
          <p:nvPr/>
        </p:nvSpPr>
        <p:spPr>
          <a:xfrm>
            <a:off x="3754609" y="41825"/>
            <a:ext cx="4437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Code of TB struct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1D431-4A4E-FFA4-0DA6-F5A8618D4DC5}"/>
              </a:ext>
            </a:extLst>
          </p:cNvPr>
          <p:cNvSpPr txBox="1"/>
          <p:nvPr/>
        </p:nvSpPr>
        <p:spPr>
          <a:xfrm>
            <a:off x="6042384" y="2428042"/>
            <a:ext cx="5201349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struct_delay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delay_tb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...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Объект 10">
            <a:extLst>
              <a:ext uri="{FF2B5EF4-FFF2-40B4-BE49-F238E27FC236}">
                <a16:creationId xmlns:a16="http://schemas.microsoft.com/office/drawing/2014/main" id="{0E953995-B1E7-64BF-2A94-6B96B02EFCD1}"/>
              </a:ext>
            </a:extLst>
          </p:cNvPr>
          <p:cNvSpPr txBox="1">
            <a:spLocks/>
          </p:cNvSpPr>
          <p:nvPr/>
        </p:nvSpPr>
        <p:spPr>
          <a:xfrm>
            <a:off x="5838960" y="1524981"/>
            <a:ext cx="4124541" cy="240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Определение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переменных</a:t>
            </a:r>
          </a:p>
        </p:txBody>
      </p:sp>
      <p:sp>
        <p:nvSpPr>
          <p:cNvPr id="18" name="Объект 10">
            <a:extLst>
              <a:ext uri="{FF2B5EF4-FFF2-40B4-BE49-F238E27FC236}">
                <a16:creationId xmlns:a16="http://schemas.microsoft.com/office/drawing/2014/main" id="{112D74BC-A488-EBA3-F0DF-B221F423FD18}"/>
              </a:ext>
            </a:extLst>
          </p:cNvPr>
          <p:cNvSpPr txBox="1">
            <a:spLocks/>
          </p:cNvSpPr>
          <p:nvPr/>
        </p:nvSpPr>
        <p:spPr>
          <a:xfrm>
            <a:off x="844693" y="1025713"/>
            <a:ext cx="4124541" cy="240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Определение структуры перед модулем</a:t>
            </a:r>
          </a:p>
        </p:txBody>
      </p:sp>
    </p:spTree>
    <p:extLst>
      <p:ext uri="{BB962C8B-B14F-4D97-AF65-F5344CB8AC3E}">
        <p14:creationId xmlns:p14="http://schemas.microsoft.com/office/powerpoint/2010/main" val="19263588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2914</Words>
  <Application>Microsoft Office PowerPoint</Application>
  <PresentationFormat>Широкоэкранный</PresentationFormat>
  <Paragraphs>463</Paragraphs>
  <Slides>27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Гончаров Даниил</cp:lastModifiedBy>
  <cp:revision>162</cp:revision>
  <dcterms:created xsi:type="dcterms:W3CDTF">2019-02-20T18:18:01Z</dcterms:created>
  <dcterms:modified xsi:type="dcterms:W3CDTF">2024-10-06T06:41:33Z</dcterms:modified>
</cp:coreProperties>
</file>