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30.07.2019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534510"/>
            <a:ext cx="11571890" cy="5323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1327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74</cp:revision>
  <dcterms:created xsi:type="dcterms:W3CDTF">2019-07-09T09:00:38Z</dcterms:created>
  <dcterms:modified xsi:type="dcterms:W3CDTF">2019-07-30T10:16:20Z</dcterms:modified>
</cp:coreProperties>
</file>