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5" r:id="rId6"/>
    <p:sldId id="259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66" r:id="rId15"/>
    <p:sldId id="271" r:id="rId16"/>
    <p:sldId id="272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9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9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3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3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8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F80D-24CF-4D6B-AE54-277F4074078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2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.tk/en/index.html?lang=en" TargetMode="External"/><Relationship Id="rId2" Type="http://schemas.openxmlformats.org/officeDocument/2006/relationships/hyperlink" Target="https://in.000webhos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6869" y="4768687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Sibi Chakkaravarthy Sethuraman</a:t>
            </a:r>
          </a:p>
          <a:p>
            <a:pPr algn="r"/>
            <a:r>
              <a:rPr lang="en-US" dirty="0" smtClean="0"/>
              <a:t>Computer Science and Engineering </a:t>
            </a:r>
          </a:p>
          <a:p>
            <a:pPr algn="r"/>
            <a:r>
              <a:rPr lang="en-US" dirty="0" smtClean="0"/>
              <a:t>VIT-AP, Amaravati, India</a:t>
            </a:r>
          </a:p>
        </p:txBody>
      </p:sp>
    </p:spTree>
    <p:extLst>
      <p:ext uri="{BB962C8B-B14F-4D97-AF65-F5344CB8AC3E}">
        <p14:creationId xmlns:p14="http://schemas.microsoft.com/office/powerpoint/2010/main" val="300758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4"/>
            </a:pPr>
            <a:r>
              <a:rPr lang="en-US" dirty="0"/>
              <a:t>Print a long quote and a short quote</a:t>
            </a:r>
            <a:r>
              <a:rPr lang="en-US" dirty="0" smtClean="0"/>
              <a:t>. Use tags &lt;</a:t>
            </a:r>
            <a:r>
              <a:rPr lang="en-US" dirty="0" err="1" smtClean="0"/>
              <a:t>blockquote</a:t>
            </a:r>
            <a:r>
              <a:rPr lang="en-US" dirty="0" smtClean="0"/>
              <a:t>&gt;&lt;/</a:t>
            </a:r>
            <a:r>
              <a:rPr lang="en-US" dirty="0" err="1" smtClean="0"/>
              <a:t>blockquote</a:t>
            </a:r>
            <a:r>
              <a:rPr lang="en-US" dirty="0" smtClean="0"/>
              <a:t>&gt; and &lt;q&gt;&lt;/q&gt;.</a:t>
            </a:r>
          </a:p>
          <a:p>
            <a:pPr marL="514350" indent="-514350" algn="just">
              <a:buFont typeface="+mj-lt"/>
              <a:buAutoNum type="arabicPeriod" startAt="14"/>
            </a:pPr>
            <a:endParaRPr lang="en-US" dirty="0"/>
          </a:p>
          <a:p>
            <a:pPr marL="514350" indent="-514350" algn="just">
              <a:buFont typeface="+mj-lt"/>
              <a:buAutoNum type="arabicPeriod" startAt="14"/>
            </a:pPr>
            <a:r>
              <a:rPr lang="en-US" dirty="0" smtClean="0"/>
              <a:t>Definition and Usage Tags (DL/DT</a:t>
            </a:r>
            <a:r>
              <a:rPr lang="en-US" dirty="0"/>
              <a:t>/</a:t>
            </a:r>
            <a:r>
              <a:rPr lang="en-US" dirty="0" smtClean="0"/>
              <a:t>DD)</a:t>
            </a:r>
          </a:p>
          <a:p>
            <a:pPr algn="just"/>
            <a:r>
              <a:rPr lang="en-US" dirty="0" smtClean="0"/>
              <a:t>Usage &lt;dl&gt;&lt;</a:t>
            </a:r>
            <a:r>
              <a:rPr lang="en-US" dirty="0" err="1" smtClean="0"/>
              <a:t>dt</a:t>
            </a:r>
            <a:r>
              <a:rPr lang="en-US" dirty="0" smtClean="0"/>
              <a:t>&gt;&lt;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dt</a:t>
            </a:r>
            <a:r>
              <a:rPr lang="en-US" dirty="0" smtClean="0"/>
              <a:t>&gt;&lt;/dl&gt;</a:t>
            </a:r>
          </a:p>
          <a:p>
            <a:pPr algn="just"/>
            <a:endParaRPr lang="en-US" dirty="0" smtClean="0"/>
          </a:p>
          <a:p>
            <a:pPr marL="514350" indent="-514350" algn="just">
              <a:buFont typeface="+mj-lt"/>
              <a:buAutoNum type="arabicPeriod" startAt="16"/>
            </a:pPr>
            <a:r>
              <a:rPr lang="en-US" dirty="0" smtClean="0"/>
              <a:t>There is </a:t>
            </a:r>
            <a:r>
              <a:rPr lang="en-US" b="1" dirty="0" smtClean="0"/>
              <a:t>Address tag also</a:t>
            </a:r>
          </a:p>
          <a:p>
            <a:pPr algn="just"/>
            <a:r>
              <a:rPr lang="en-US" dirty="0" smtClean="0"/>
              <a:t>Usage &lt;address&gt; &lt;/address&gt;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6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link to Google search </a:t>
            </a:r>
            <a:r>
              <a:rPr lang="en-US" dirty="0" smtClean="0"/>
              <a:t>engine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top of it that when clicked will jump all the way to the </a:t>
            </a:r>
            <a:r>
              <a:rPr lang="en-US" dirty="0" smtClean="0"/>
              <a:t>bottom of </a:t>
            </a:r>
            <a:r>
              <a:rPr lang="en-US" dirty="0"/>
              <a:t>the page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bottom of it that when clicked will jump all the way to the top of the page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top of it that when clicked will jump all the way to the bottom of the page</a:t>
            </a:r>
            <a:r>
              <a:rPr lang="en-US" dirty="0" smtClean="0"/>
              <a:t>.</a:t>
            </a:r>
            <a:r>
              <a:rPr lang="en-US" dirty="0"/>
              <a:t> At the bottom of the page there should be a link to jump back to the top of the page.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17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17"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3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different images. Skip two lines between each image. Each image should have a title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has a border of size 2, a width of 200, and a height of 200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when clicked will link to a VITAP home page 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when clicked will link to itself and will display the image in the browser by </a:t>
            </a:r>
            <a:r>
              <a:rPr lang="en-US" dirty="0" smtClean="0"/>
              <a:t>itself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TO comment HTML tags </a:t>
            </a:r>
            <a:r>
              <a:rPr lang="en-US" dirty="0" smtClean="0"/>
              <a:t>use</a:t>
            </a:r>
          </a:p>
          <a:p>
            <a:pPr marL="0" indent="0" algn="just">
              <a:buNone/>
            </a:pPr>
            <a:r>
              <a:rPr lang="en-US" dirty="0" smtClean="0"/>
              <a:t>Syntax:  &lt;!– your code goes here --&gt;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6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26"/>
            </a:pPr>
            <a:r>
              <a:rPr lang="en-US" dirty="0"/>
              <a:t>Defining HTML table 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r>
              <a:rPr lang="en-US" dirty="0"/>
              <a:t>Align attribute </a:t>
            </a:r>
            <a:r>
              <a:rPr lang="en-US" dirty="0" smtClean="0"/>
              <a:t>(right, left, top, bottom)</a:t>
            </a:r>
          </a:p>
          <a:p>
            <a:pPr marL="514350" indent="-514350" algn="just">
              <a:buFont typeface="+mj-lt"/>
              <a:buAutoNum type="arabicPeriod" startAt="26"/>
            </a:pPr>
            <a:endParaRPr lang="en-US" dirty="0"/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r>
              <a:rPr lang="en-US" sz="3000" b="1" dirty="0">
                <a:solidFill>
                  <a:srgbClr val="FF0000"/>
                </a:solidFill>
              </a:rPr>
              <a:t>Classwork – Design your own resume </a:t>
            </a:r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6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Create a web page with basic tags such as </a:t>
            </a:r>
            <a:r>
              <a:rPr lang="en-US" dirty="0" smtClean="0"/>
              <a:t>paragraph, heading, anchor, hyperlink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Add </a:t>
            </a:r>
            <a:r>
              <a:rPr lang="en-US" smtClean="0"/>
              <a:t>inline style </a:t>
            </a:r>
            <a:r>
              <a:rPr lang="en-US" dirty="0" smtClean="0"/>
              <a:t>to all the tags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Add an external and embedded styles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68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Stylesheets -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page with basic tags such as paragraph, </a:t>
            </a:r>
            <a:r>
              <a:rPr lang="en-US" dirty="0" smtClean="0"/>
              <a:t>heading</a:t>
            </a:r>
          </a:p>
          <a:p>
            <a:r>
              <a:rPr lang="en-US" dirty="0" smtClean="0"/>
              <a:t>Create an external stylesheets and add the following styles</a:t>
            </a:r>
          </a:p>
          <a:p>
            <a:pPr lvl="1"/>
            <a:r>
              <a:rPr lang="en-US" dirty="0" smtClean="0"/>
              <a:t>Change font</a:t>
            </a:r>
          </a:p>
          <a:p>
            <a:pPr lvl="1"/>
            <a:r>
              <a:rPr lang="en-US" dirty="0" smtClean="0"/>
              <a:t>Change font style</a:t>
            </a:r>
          </a:p>
          <a:p>
            <a:pPr lvl="1"/>
            <a:r>
              <a:rPr lang="en-US" dirty="0" smtClean="0"/>
              <a:t>Set font size with pixels, pica, point, </a:t>
            </a:r>
            <a:r>
              <a:rPr lang="en-US" dirty="0" err="1" smtClean="0"/>
              <a:t>em</a:t>
            </a:r>
            <a:r>
              <a:rPr lang="en-US" dirty="0" smtClean="0"/>
              <a:t> and percentage</a:t>
            </a:r>
          </a:p>
          <a:p>
            <a:pPr lvl="1"/>
            <a:r>
              <a:rPr lang="en-US" dirty="0" smtClean="0"/>
              <a:t>Add strokes to the font </a:t>
            </a:r>
          </a:p>
          <a:p>
            <a:pPr lvl="1"/>
            <a:r>
              <a:rPr lang="en-US" dirty="0" smtClean="0"/>
              <a:t>Change the letters inside &lt;p&gt; to all caps</a:t>
            </a:r>
          </a:p>
          <a:p>
            <a:pPr lvl="1"/>
            <a:r>
              <a:rPr lang="en-US" dirty="0" smtClean="0"/>
              <a:t>Align all the paragraph to center</a:t>
            </a:r>
          </a:p>
          <a:p>
            <a:pPr lvl="1"/>
            <a:r>
              <a:rPr lang="en-US" dirty="0" smtClean="0"/>
              <a:t>Change the font color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93" y="5942171"/>
            <a:ext cx="12002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/>
              <a:t>Note: </a:t>
            </a:r>
            <a:r>
              <a:rPr lang="en-US" sz="2300" dirty="0" smtClean="0"/>
              <a:t>1em </a:t>
            </a:r>
            <a:r>
              <a:rPr lang="en-US" sz="2300" dirty="0"/>
              <a:t>is equal to the current font </a:t>
            </a:r>
            <a:r>
              <a:rPr lang="en-US" sz="2300" dirty="0" smtClean="0"/>
              <a:t>size. The </a:t>
            </a:r>
            <a:r>
              <a:rPr lang="en-US" sz="2300" dirty="0"/>
              <a:t>default text size in browsers is 16px</a:t>
            </a:r>
            <a:r>
              <a:rPr lang="en-US" sz="2300" dirty="0" smtClean="0"/>
              <a:t>. So</a:t>
            </a:r>
            <a:r>
              <a:rPr lang="en-US" sz="2300" dirty="0"/>
              <a:t>, the default size of 1em is 16px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38571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Stylesheets -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shadow to the text using </a:t>
            </a:r>
            <a:r>
              <a:rPr lang="en-US" b="1" dirty="0" smtClean="0"/>
              <a:t>text-shadow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Transforming text to all caps, </a:t>
            </a:r>
            <a:r>
              <a:rPr lang="en-US" dirty="0"/>
              <a:t>small using </a:t>
            </a:r>
            <a:r>
              <a:rPr lang="en-US" b="1" dirty="0" smtClean="0"/>
              <a:t>text-transform</a:t>
            </a:r>
            <a:r>
              <a:rPr lang="en-US" dirty="0" smtClean="0"/>
              <a:t> property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6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55" y="109920"/>
            <a:ext cx="10515600" cy="1325563"/>
          </a:xfrm>
        </p:spPr>
        <p:txBody>
          <a:bodyPr/>
          <a:lstStyle/>
          <a:p>
            <a:r>
              <a:rPr lang="en-US" dirty="0"/>
              <a:t>Playing with HTML and CSS – Exercise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13" y="1630554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Body</a:t>
            </a:r>
          </a:p>
          <a:p>
            <a:pPr lvl="1"/>
            <a:r>
              <a:rPr lang="en-US" dirty="0"/>
              <a:t>Pick a nice background color, font family/color/size and line-height </a:t>
            </a:r>
            <a:r>
              <a:rPr lang="en-US" dirty="0" smtClean="0"/>
              <a:t>for the &lt;body&gt;</a:t>
            </a:r>
          </a:p>
          <a:p>
            <a:pPr lvl="1"/>
            <a:r>
              <a:rPr lang="en-US" dirty="0" smtClean="0"/>
              <a:t>Setting </a:t>
            </a:r>
            <a:r>
              <a:rPr lang="en-US" dirty="0"/>
              <a:t>font properties at the body-level will apply it on all basic </a:t>
            </a:r>
            <a:r>
              <a:rPr lang="en-US" dirty="0" smtClean="0"/>
              <a:t>texts (&lt;p&gt;&lt;li&gt; ..etc.,)</a:t>
            </a:r>
          </a:p>
          <a:p>
            <a:r>
              <a:rPr lang="en-US" b="1" dirty="0" smtClean="0"/>
              <a:t>Headers</a:t>
            </a:r>
          </a:p>
          <a:p>
            <a:pPr lvl="1"/>
            <a:r>
              <a:rPr lang="en-US" dirty="0"/>
              <a:t>Choose a nice color and font-family for </a:t>
            </a:r>
            <a:r>
              <a:rPr lang="en-US" dirty="0"/>
              <a:t>headers (&lt;h1…h6&gt;</a:t>
            </a:r>
          </a:p>
          <a:p>
            <a:pPr lvl="1"/>
            <a:r>
              <a:rPr lang="en-US" dirty="0"/>
              <a:t>Choose font size and line-height for headers</a:t>
            </a:r>
          </a:p>
          <a:p>
            <a:pPr lvl="1"/>
            <a:r>
              <a:rPr lang="en-US" dirty="0"/>
              <a:t>Resize image with width </a:t>
            </a:r>
            <a:endParaRPr lang="en-US" dirty="0"/>
          </a:p>
          <a:p>
            <a:r>
              <a:rPr lang="en-US" b="1" dirty="0" smtClean="0"/>
              <a:t>Links</a:t>
            </a:r>
          </a:p>
          <a:p>
            <a:pPr lvl="1"/>
            <a:r>
              <a:rPr lang="en-US" dirty="0"/>
              <a:t>Change links colors &amp; text </a:t>
            </a:r>
            <a:r>
              <a:rPr lang="en-US" dirty="0" smtClean="0"/>
              <a:t>decoration</a:t>
            </a:r>
          </a:p>
          <a:p>
            <a:pPr lvl="1"/>
            <a:r>
              <a:rPr lang="en-US" dirty="0"/>
              <a:t>Add some hover effects on links using the </a:t>
            </a:r>
            <a:r>
              <a:rPr lang="en-US" dirty="0" smtClean="0"/>
              <a:t>hover property</a:t>
            </a:r>
          </a:p>
          <a:p>
            <a:pPr lvl="1"/>
            <a:r>
              <a:rPr lang="en-US" dirty="0" smtClean="0"/>
              <a:t>Add some hover effects using background-image property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385" y="3929391"/>
            <a:ext cx="3590925" cy="1038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75" y="6176963"/>
            <a:ext cx="3629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HTML and </a:t>
            </a:r>
            <a:r>
              <a:rPr lang="en-US" dirty="0" smtClean="0"/>
              <a:t>CSS –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page with basic tags such as paragraph, heading, anchor, hyperlink</a:t>
            </a:r>
          </a:p>
          <a:p>
            <a:endParaRPr lang="en-US" dirty="0"/>
          </a:p>
          <a:p>
            <a:r>
              <a:rPr lang="en-US" dirty="0"/>
              <a:t>Add inline styles to each tag </a:t>
            </a:r>
          </a:p>
          <a:p>
            <a:endParaRPr lang="en-US" dirty="0"/>
          </a:p>
          <a:p>
            <a:r>
              <a:rPr lang="en-US" dirty="0"/>
              <a:t>Add an </a:t>
            </a:r>
            <a:r>
              <a:rPr lang="en-US" dirty="0" smtClean="0"/>
              <a:t>embedded </a:t>
            </a:r>
            <a:r>
              <a:rPr lang="en-US" dirty="0"/>
              <a:t>styles </a:t>
            </a:r>
            <a:r>
              <a:rPr lang="en-US" dirty="0" smtClean="0"/>
              <a:t>on the same web page and try to override the styles of paragraph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7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Points to Ponder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Don’t use laptop </a:t>
            </a:r>
          </a:p>
          <a:p>
            <a:r>
              <a:rPr lang="en-US" sz="4000" dirty="0" smtClean="0"/>
              <a:t>Keep your bag outside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872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your own (first) github.io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0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0628" cy="1325563"/>
          </a:xfrm>
        </p:spPr>
        <p:txBody>
          <a:bodyPr/>
          <a:lstStyle/>
          <a:p>
            <a:pPr algn="just"/>
            <a:r>
              <a:rPr lang="en-US" dirty="0" smtClean="0"/>
              <a:t>Launch your first static page in any (web)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Signup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hlinkClick r:id="rId2"/>
              </a:rPr>
              <a:t>https://in.000webhost.com/</a:t>
            </a:r>
            <a:r>
              <a:rPr lang="en-US" dirty="0" smtClean="0"/>
              <a:t> or </a:t>
            </a:r>
            <a:r>
              <a:rPr lang="en-US" dirty="0" err="1" smtClean="0"/>
              <a:t>hostinger</a:t>
            </a:r>
            <a:r>
              <a:rPr lang="en-US" dirty="0" smtClean="0"/>
              <a:t> or </a:t>
            </a:r>
            <a:r>
              <a:rPr lang="en-US" dirty="0" err="1" smtClean="0"/>
              <a:t>infinityfree</a:t>
            </a:r>
            <a:endParaRPr lang="en-US" dirty="0" smtClean="0"/>
          </a:p>
          <a:p>
            <a:r>
              <a:rPr lang="en-US" dirty="0" smtClean="0"/>
              <a:t>Signup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hlinkClick r:id="rId3"/>
              </a:rPr>
              <a:t>http://www.dot.tk/en/index.html?lang=en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Dottk</a:t>
            </a:r>
            <a:r>
              <a:rPr lang="en-US" dirty="0" smtClean="0"/>
              <a:t> or </a:t>
            </a:r>
            <a:r>
              <a:rPr lang="en-US" dirty="0" err="1" smtClean="0"/>
              <a:t>freenom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4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993" y="417676"/>
            <a:ext cx="11122572" cy="1325563"/>
          </a:xfrm>
        </p:spPr>
        <p:txBody>
          <a:bodyPr/>
          <a:lstStyle/>
          <a:p>
            <a:r>
              <a:rPr lang="en-US" dirty="0" smtClean="0"/>
              <a:t>Registering Domain and Configuring </a:t>
            </a:r>
            <a:r>
              <a:rPr lang="en-US" dirty="0" err="1" smtClean="0"/>
              <a:t>Nameserver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Tags and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that prints your name to the screen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and set its title to </a:t>
            </a:r>
            <a:r>
              <a:rPr lang="en-US" dirty="0" smtClean="0"/>
              <a:t>“Welcome to VIT-AP".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that prints your </a:t>
            </a:r>
            <a:r>
              <a:rPr lang="en-US" dirty="0" smtClean="0"/>
              <a:t>name in Sky blue to </a:t>
            </a:r>
            <a:r>
              <a:rPr lang="en-US" dirty="0"/>
              <a:t>the screen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the numbers 1 - 10, each number being a different color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web page </a:t>
            </a:r>
            <a:r>
              <a:rPr lang="en-US" dirty="0" smtClean="0"/>
              <a:t>to p</a:t>
            </a:r>
            <a:r>
              <a:rPr lang="en-US" dirty="0" smtClean="0"/>
              <a:t>rint </a:t>
            </a:r>
            <a:r>
              <a:rPr lang="en-US" dirty="0"/>
              <a:t>your name in a </a:t>
            </a:r>
            <a:r>
              <a:rPr lang="en-US" dirty="0" smtClean="0"/>
              <a:t>Calibri </a:t>
            </a:r>
            <a:r>
              <a:rPr lang="en-US" dirty="0"/>
              <a:t>font. 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1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a paragraph with 4 - 5 sentences. Each sentence should be a different font. 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6"/>
            </a:pPr>
            <a:endParaRPr lang="en-US" dirty="0"/>
          </a:p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a paragraph that is a description of a book, include the title of the book as well as its author. Names and titles should be underlined, adjectives should be italicized and bolded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6"/>
            </a:pPr>
            <a:endParaRPr lang="en-US" dirty="0"/>
          </a:p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your name to the screen with every letter being a different heading size.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2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9"/>
            </a:pPr>
            <a:r>
              <a:rPr lang="en-US" dirty="0"/>
              <a:t>Print the squares of the numbers 1 - 20. Each number should be on a separate line, next to it the number 2 superscripted, an equal sign and the result</a:t>
            </a:r>
            <a:r>
              <a:rPr lang="en-US" dirty="0" smtClean="0"/>
              <a:t>. Example: 10</a:t>
            </a:r>
            <a:r>
              <a:rPr lang="en-US" baseline="30000" dirty="0"/>
              <a:t>4</a:t>
            </a:r>
            <a:r>
              <a:rPr lang="en-US" dirty="0"/>
              <a:t> = </a:t>
            </a:r>
            <a:r>
              <a:rPr lang="en-US" dirty="0" smtClean="0"/>
              <a:t>10000</a:t>
            </a:r>
          </a:p>
          <a:p>
            <a:pPr marL="514350" indent="-514350" algn="just">
              <a:buFont typeface="+mj-lt"/>
              <a:buAutoNum type="arabicPeriod" startAt="9"/>
            </a:pPr>
            <a:endParaRPr lang="en-US" dirty="0"/>
          </a:p>
          <a:p>
            <a:pPr marL="514350" indent="-514350" algn="just">
              <a:buFont typeface="+mj-lt"/>
              <a:buAutoNum type="arabicPeriod" startAt="9"/>
            </a:pPr>
            <a:r>
              <a:rPr lang="en-US" dirty="0"/>
              <a:t>Print two paragraphs that are both </a:t>
            </a:r>
            <a:r>
              <a:rPr lang="en-US" dirty="0" smtClean="0"/>
              <a:t>indented (Use &amp;</a:t>
            </a:r>
            <a:r>
              <a:rPr lang="en-US" dirty="0" err="1" smtClean="0"/>
              <a:t>nbsp</a:t>
            </a:r>
            <a:r>
              <a:rPr lang="en-US" dirty="0" smtClean="0"/>
              <a:t>) </a:t>
            </a:r>
            <a:endParaRPr lang="en-US" dirty="0"/>
          </a:p>
          <a:p>
            <a:pPr marL="0" indent="0" algn="r">
              <a:buNone/>
            </a:pPr>
            <a:r>
              <a:rPr lang="en-US" dirty="0" smtClean="0"/>
              <a:t>(</a:t>
            </a:r>
            <a:r>
              <a:rPr lang="en-US" dirty="0" err="1" smtClean="0"/>
              <a:t>nbsp</a:t>
            </a:r>
            <a:r>
              <a:rPr lang="en-US" dirty="0" smtClean="0"/>
              <a:t> - </a:t>
            </a:r>
            <a:r>
              <a:rPr lang="en-US" b="1" dirty="0"/>
              <a:t>Non Breaking Space Publishing</a:t>
            </a:r>
            <a:r>
              <a:rPr lang="en-US" dirty="0" smtClean="0"/>
              <a:t>)</a:t>
            </a:r>
          </a:p>
          <a:p>
            <a:pPr marL="0" indent="0" algn="r">
              <a:buNone/>
            </a:pP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816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HTML Tags and 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0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4407" cy="473283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 startAt="11"/>
            </a:pPr>
            <a:r>
              <a:rPr lang="en-US" dirty="0"/>
              <a:t>Print two lists with any information you want. One list should be an ordered list, the other list should be an unordered list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Change the ordered list and represent the ordering in number, alphabets and Roman numerals</a:t>
            </a:r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/>
              <a:t>Prints an h1 level heading followed by a horizontal line whose width is 100%. Below the horizontal line print a paragraph relating to the text in the heading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2"/>
            </a:pPr>
            <a:endParaRPr lang="en-US" dirty="0"/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 smtClean="0"/>
              <a:t>Use delete and insert tag to print the following </a:t>
            </a:r>
          </a:p>
          <a:p>
            <a:pPr lvl="1" algn="just"/>
            <a:r>
              <a:rPr lang="en-US" dirty="0" smtClean="0"/>
              <a:t>HTML is a programming language </a:t>
            </a:r>
            <a:r>
              <a:rPr lang="en-US" dirty="0" smtClean="0">
                <a:sym typeface="Wingdings" panose="05000000000000000000" pitchFamily="2" charset="2"/>
              </a:rPr>
              <a:t> Strike this 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HTML is not a programming language  Insert this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9676" y="193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HTML Tags and 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8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940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Web Technologies Lab</vt:lpstr>
      <vt:lpstr>Points to Ponder</vt:lpstr>
      <vt:lpstr>Launch your own (first) github.io page</vt:lpstr>
      <vt:lpstr>Launch your first static page in any (web) server</vt:lpstr>
      <vt:lpstr>Registering Domain and Configuring Nameserver </vt:lpstr>
      <vt:lpstr>Basic HTML Tags and Exercises</vt:lpstr>
      <vt:lpstr>Basic HTML Tags and Exercises – Cont’d..</vt:lpstr>
      <vt:lpstr>PowerPoint Presentation</vt:lpstr>
      <vt:lpstr>PowerPoint Presentation</vt:lpstr>
      <vt:lpstr>Basic HTML Tags and Exercises – Cont’d..</vt:lpstr>
      <vt:lpstr>Basic HTML Tags and Exercises – Cont’d..</vt:lpstr>
      <vt:lpstr>Basic HTML Tags and Exercises – Cont’d..</vt:lpstr>
      <vt:lpstr>Basic HTML Tags and Exercises – Cont’d..</vt:lpstr>
      <vt:lpstr>HTML and CSS</vt:lpstr>
      <vt:lpstr>Stylesheets - font</vt:lpstr>
      <vt:lpstr>Stylesheets - text</vt:lpstr>
      <vt:lpstr>Playing with HTML and CSS – Exercise 1</vt:lpstr>
      <vt:lpstr>Playing with HTML and CSS – 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Sibi Chakkaravarthy</dc:creator>
  <cp:lastModifiedBy>Sibi Chakkaravarthy</cp:lastModifiedBy>
  <cp:revision>64</cp:revision>
  <dcterms:created xsi:type="dcterms:W3CDTF">2019-07-09T09:00:38Z</dcterms:created>
  <dcterms:modified xsi:type="dcterms:W3CDTF">2019-07-23T10:39:38Z</dcterms:modified>
</cp:coreProperties>
</file>