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4" y="-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8" y="208947"/>
            <a:ext cx="11259207" cy="1325563"/>
          </a:xfrm>
        </p:spPr>
        <p:txBody>
          <a:bodyPr/>
          <a:lstStyle/>
          <a:p>
            <a:r>
              <a:rPr lang="en-US" dirty="0" smtClean="0"/>
              <a:t>JavaScript – Classwork Lab Practice – 30.07.2019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1912872"/>
            <a:ext cx="11571890" cy="53234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1327</Words>
  <Application>Microsoft Office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JavaScript – Classwork Lab Practice – 30.07.2019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76</cp:revision>
  <dcterms:created xsi:type="dcterms:W3CDTF">2019-07-09T09:00:38Z</dcterms:created>
  <dcterms:modified xsi:type="dcterms:W3CDTF">2019-07-30T11:04:46Z</dcterms:modified>
</cp:coreProperties>
</file>