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Resume 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Chakravarthy</a:t>
            </a:r>
            <a:r>
              <a:rPr lang="en-US" dirty="0">
                <a:solidFill>
                  <a:srgbClr val="0070C0"/>
                </a:solidFill>
              </a:rPr>
              <a:t> Ramesh</a:t>
            </a:r>
          </a:p>
          <a:p>
            <a:r>
              <a:rPr lang="en-US" dirty="0">
                <a:solidFill>
                  <a:srgbClr val="0070C0"/>
                </a:solidFill>
              </a:rPr>
              <a:t>Balaji Natarajan</a:t>
            </a:r>
          </a:p>
          <a:p>
            <a:r>
              <a:rPr lang="en-US" dirty="0" err="1">
                <a:solidFill>
                  <a:srgbClr val="0070C0"/>
                </a:solidFill>
              </a:rPr>
              <a:t>Bharath</a:t>
            </a:r>
            <a:r>
              <a:rPr lang="en-US" dirty="0">
                <a:solidFill>
                  <a:srgbClr val="0070C0"/>
                </a:solidFill>
              </a:rPr>
              <a:t> Kumar </a:t>
            </a:r>
            <a:r>
              <a:rPr lang="en-US" dirty="0" err="1">
                <a:solidFill>
                  <a:srgbClr val="0070C0"/>
                </a:solidFill>
              </a:rPr>
              <a:t>Natesan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Arumugam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Lakshmi Nikitha Kona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Our application generates an intelligent resume from the different social networking sites such as LinkedIn, Facebook and Code Wars.</a:t>
            </a:r>
          </a:p>
          <a:p>
            <a:pPr algn="just"/>
            <a:r>
              <a:rPr lang="en-US" dirty="0"/>
              <a:t>Once the user logs in, our application will access all his details and update the resume.</a:t>
            </a:r>
          </a:p>
          <a:p>
            <a:pPr algn="just"/>
            <a:r>
              <a:rPr lang="en-US" dirty="0"/>
              <a:t>At the end, you can upload your resume which will be reviewed by admin.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 in with LinkedIn &amp; 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is asked to login with Facebook and LinkedIn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5" t="7077" r="20975" b="7343"/>
          <a:stretch/>
        </p:blipFill>
        <p:spPr>
          <a:xfrm>
            <a:off x="1484310" y="2153808"/>
            <a:ext cx="4651514" cy="372386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9" t="5250" b="20073"/>
          <a:stretch/>
        </p:blipFill>
        <p:spPr>
          <a:xfrm>
            <a:off x="6135824" y="2148838"/>
            <a:ext cx="6334538" cy="3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After entering GitHub &amp;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Codewars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username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94" y="2275840"/>
            <a:ext cx="8246486" cy="4196336"/>
          </a:xfrm>
        </p:spPr>
      </p:pic>
    </p:spTree>
    <p:extLst>
      <p:ext uri="{BB962C8B-B14F-4D97-AF65-F5344CB8AC3E}">
        <p14:creationId xmlns:p14="http://schemas.microsoft.com/office/powerpoint/2010/main" val="99079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Resume and PDF 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6747"/>
          <a:stretch/>
        </p:blipFill>
        <p:spPr>
          <a:xfrm>
            <a:off x="1638288" y="2321560"/>
            <a:ext cx="6967562" cy="31242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9" t="9874" r="25971"/>
          <a:stretch/>
        </p:blipFill>
        <p:spPr>
          <a:xfrm>
            <a:off x="7637922" y="2321560"/>
            <a:ext cx="4019079" cy="39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Firebase – Admin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1361"/>
            <a:ext cx="10018713" cy="379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the resume is downloaded the user can upload the pdf and that is</a:t>
            </a:r>
          </a:p>
          <a:p>
            <a:pPr marL="0" indent="0">
              <a:buNone/>
            </a:pPr>
            <a:r>
              <a:rPr lang="en-US" dirty="0"/>
              <a:t>Stored in the firebase and admin can keep track of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2134710"/>
            <a:ext cx="9244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</TotalTime>
  <Words>129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Robust Resume Maker</vt:lpstr>
      <vt:lpstr>Introduction</vt:lpstr>
      <vt:lpstr>Log in with LinkedIn &amp; Facebook</vt:lpstr>
      <vt:lpstr>After entering GitHub &amp; Codewars username </vt:lpstr>
      <vt:lpstr> Resume and PDF Generation</vt:lpstr>
      <vt:lpstr> Firebase – Admin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Resume Maker</dc:title>
  <dc:creator>nikitha kona</dc:creator>
  <cp:lastModifiedBy>Bharath Kumar</cp:lastModifiedBy>
  <cp:revision>3</cp:revision>
  <dcterms:created xsi:type="dcterms:W3CDTF">2016-11-14T04:15:33Z</dcterms:created>
  <dcterms:modified xsi:type="dcterms:W3CDTF">2016-11-14T05:14:34Z</dcterms:modified>
</cp:coreProperties>
</file>