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7" r:id="rId4"/>
    <p:sldId id="258" r:id="rId5"/>
    <p:sldId id="309" r:id="rId6"/>
    <p:sldId id="316" r:id="rId7"/>
    <p:sldId id="261" r:id="rId8"/>
    <p:sldId id="269" r:id="rId9"/>
    <p:sldId id="262" r:id="rId10"/>
    <p:sldId id="263" r:id="rId11"/>
    <p:sldId id="264" r:id="rId12"/>
    <p:sldId id="596" r:id="rId13"/>
    <p:sldId id="616" r:id="rId14"/>
    <p:sldId id="268" r:id="rId15"/>
    <p:sldId id="270" r:id="rId16"/>
    <p:sldId id="271" r:id="rId17"/>
    <p:sldId id="618" r:id="rId18"/>
    <p:sldId id="615" r:id="rId19"/>
    <p:sldId id="272" r:id="rId20"/>
    <p:sldId id="278" r:id="rId21"/>
    <p:sldId id="280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09"/>
            <p14:sldId id="31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596"/>
            <p14:sldId id="616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8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456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‹Nr.›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‹Nr.›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‹Nr.›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‹Nr.›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‹Nr.›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‹Nr.›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‹Nr.›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‹Nr.›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9/JS-Applications-Exams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348/js-applications-june-2021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7.png"/><Relationship Id="rId10" Type="http://schemas.openxmlformats.org/officeDocument/2006/relationships/hyperlink" Target="https://www.facebook.com/groups/JSAdvancedMay2021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softuni.bg/forum/categories/2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 Stack and Team Lead @ Motion Software</a:t>
            </a:r>
            <a:endParaRPr lang="bg-BG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0" y="1996169"/>
            <a:ext cx="3699856" cy="3811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00" y="1425163"/>
            <a:ext cx="7470000" cy="508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ea typeface="+mn-lt"/>
                <a:cs typeface="+mn-lt"/>
              </a:rPr>
              <a:t>Worked on scalable high traffic distributed systems</a:t>
            </a:r>
          </a:p>
          <a:p>
            <a:r>
              <a:rPr lang="en-US" sz="3600" dirty="0">
                <a:ea typeface="+mn-lt"/>
                <a:cs typeface="+mn-lt"/>
              </a:rPr>
              <a:t>Experience in JS, TS, Node.js, Angular, C#, ASP.NET MVC, Azure Cloud</a:t>
            </a:r>
          </a:p>
          <a:p>
            <a:r>
              <a:rPr lang="en-US" sz="3600" dirty="0">
                <a:ea typeface="+mn-lt"/>
                <a:cs typeface="+mn-lt"/>
              </a:rPr>
              <a:t>Former Trainer @ Software University</a:t>
            </a:r>
          </a:p>
          <a:p>
            <a:r>
              <a:rPr lang="en-US" sz="3600" dirty="0">
                <a:ea typeface="+mn-lt"/>
                <a:cs typeface="+mn-lt"/>
              </a:rPr>
              <a:t>Former Full-stack Developer @Software University</a:t>
            </a:r>
          </a:p>
          <a:p>
            <a:r>
              <a:rPr lang="en-US" sz="3600" dirty="0">
                <a:ea typeface="+mn-lt"/>
                <a:cs typeface="+mn-lt"/>
              </a:rPr>
              <a:t>Former Full-stack Developer @Developsoft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n-lt"/>
                <a:cs typeface="+mn-lt"/>
              </a:rPr>
              <a:t>Viktor </a:t>
            </a:r>
            <a:r>
              <a:rPr lang="en-US" sz="4000" dirty="0" err="1">
                <a:ea typeface="+mn-lt"/>
                <a:cs typeface="+mn-lt"/>
              </a:rPr>
              <a:t>Kazakov</a:t>
            </a:r>
            <a:endParaRPr lang="en-US" sz="4000" dirty="0">
              <a:ea typeface="+mn-lt"/>
              <a:cs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889926C-92D1-4706-9B21-9916C2B8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00" y="1854000"/>
            <a:ext cx="3780000" cy="37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66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Assessment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US" dirty="0"/>
              <a:t>Single Page Application with </a:t>
            </a:r>
            <a:r>
              <a:rPr lang="en-US" b="1" dirty="0">
                <a:solidFill>
                  <a:schemeClr val="bg1"/>
                </a:solidFill>
              </a:rPr>
              <a:t>multiple features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remote data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/>
            <a:r>
              <a:rPr lang="en-US" dirty="0"/>
              <a:t>Libraries for </a:t>
            </a:r>
            <a:r>
              <a:rPr lang="en-US" b="1" dirty="0">
                <a:solidFill>
                  <a:schemeClr val="bg1"/>
                </a:solidFill>
              </a:rPr>
              <a:t>templating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8 Aug 2021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16 Aug 2021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2128FC-CEF4-4583-A2A1-82AF8CB8233D}"/>
              </a:ext>
            </a:extLst>
          </p:cNvPr>
          <p:cNvSpPr/>
          <p:nvPr/>
        </p:nvSpPr>
        <p:spPr>
          <a:xfrm>
            <a:off x="9405009" y="556363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Aug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Aug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58627" y="5382861"/>
            <a:ext cx="1220975" cy="791139"/>
            <a:chOff x="7052165" y="5186411"/>
            <a:chExt cx="122097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220969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22097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99393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1000" y="1683431"/>
            <a:ext cx="3015000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0" y="1679343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May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7" y="1679102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33146"/>
            <a:ext cx="3015000" cy="61596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387" y="4149108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1001" y="3533146"/>
            <a:ext cx="3285626" cy="123192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 Jun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Aug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58627" y="3529058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29.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Jul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</a:t>
              </a: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8DAFE1D9-9BFA-4D7D-B072-2CD3798FBD74}"/>
              </a:ext>
            </a:extLst>
          </p:cNvPr>
          <p:cNvSpPr/>
          <p:nvPr/>
        </p:nvSpPr>
        <p:spPr bwMode="auto">
          <a:xfrm>
            <a:off x="195703" y="1597347"/>
            <a:ext cx="11800594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2725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54114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u="sng" noProof="1">
                <a:solidFill>
                  <a:schemeClr val="bg1"/>
                </a:solidFill>
                <a:latin typeface="Consolas" pitchFamily="49" charset="0"/>
              </a:rPr>
              <a:t>softuni.bg/trainings/</a:t>
            </a:r>
            <a:r>
              <a:rPr lang="en-US" sz="20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3348</a:t>
            </a:r>
            <a:r>
              <a:rPr lang="en-US" sz="2000" b="1" u="sng" noProof="1">
                <a:solidFill>
                  <a:schemeClr val="bg1"/>
                </a:solidFill>
                <a:latin typeface="Consolas" pitchFamily="49" charset="0"/>
              </a:rPr>
              <a:t>/js-applications-june-2021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</a:t>
            </a: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.com/groups/JSAdvancedMay2021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dirty="0"/>
              <a:t>Improve </a:t>
            </a:r>
            <a:r>
              <a:rPr lang="en-US" sz="4000" b="1" dirty="0">
                <a:solidFill>
                  <a:schemeClr val="bg1"/>
                </a:solidFill>
              </a:rPr>
              <a:t>DOM</a:t>
            </a:r>
            <a:r>
              <a:rPr lang="en-US" sz="4000" dirty="0"/>
              <a:t> skills with </a:t>
            </a:r>
            <a:r>
              <a:rPr lang="en-US" sz="4000" b="1" dirty="0">
                <a:solidFill>
                  <a:schemeClr val="bg1"/>
                </a:solidFill>
              </a:rPr>
              <a:t>new techniques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</a:t>
            </a:r>
            <a:r>
              <a:rPr lang="en-US" sz="4000" b="1" dirty="0">
                <a:solidFill>
                  <a:schemeClr val="bg1"/>
                </a:solidFill>
              </a:rPr>
              <a:t>remote services </a:t>
            </a:r>
            <a:r>
              <a:rPr lang="en-US" sz="4000" dirty="0"/>
              <a:t>to read and store data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Work with </a:t>
            </a:r>
            <a:r>
              <a:rPr lang="en-US" sz="4000" b="1" dirty="0">
                <a:solidFill>
                  <a:schemeClr val="bg1"/>
                </a:solidFill>
              </a:rPr>
              <a:t>external libraries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bg1"/>
                </a:solidFill>
              </a:rPr>
              <a:t>documentation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Apply </a:t>
            </a:r>
            <a:r>
              <a:rPr lang="en-US" sz="4000" b="1" dirty="0">
                <a:solidFill>
                  <a:schemeClr val="bg1"/>
                </a:solidFill>
              </a:rPr>
              <a:t>best practices </a:t>
            </a:r>
            <a:r>
              <a:rPr lang="en-US" sz="4000" dirty="0"/>
              <a:t>and project </a:t>
            </a:r>
            <a:r>
              <a:rPr lang="en-US" sz="4000" b="1" dirty="0">
                <a:solidFill>
                  <a:schemeClr val="bg1"/>
                </a:solidFill>
              </a:rPr>
              <a:t>architecture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Create fully-featured </a:t>
            </a:r>
            <a:r>
              <a:rPr lang="en-US" sz="4000" b="1" dirty="0">
                <a:solidFill>
                  <a:schemeClr val="bg1"/>
                </a:solidFill>
              </a:rPr>
              <a:t>front-end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HTTP and REST Services</a:t>
            </a:r>
          </a:p>
          <a:p>
            <a:r>
              <a:rPr lang="en-US" noProof="1"/>
              <a:t>Asynchronous Programming</a:t>
            </a:r>
          </a:p>
          <a:p>
            <a:r>
              <a:rPr lang="en-US" noProof="1"/>
              <a:t>Data and Authentication</a:t>
            </a:r>
          </a:p>
          <a:p>
            <a:r>
              <a:rPr lang="en-US" noProof="1"/>
              <a:t>Single Page Applications</a:t>
            </a:r>
          </a:p>
          <a:p>
            <a:r>
              <a:rPr lang="en-US" noProof="1"/>
              <a:t>Architecture and Testing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Client-Side Rendering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Routing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Modular Applications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End-to-End Application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Webpack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792</Words>
  <Application>Microsoft Office PowerPoint</Application>
  <PresentationFormat>Breitbild</PresentationFormat>
  <Paragraphs>172</Paragraphs>
  <Slides>21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Applications</vt:lpstr>
      <vt:lpstr>Table of Contents</vt:lpstr>
      <vt:lpstr>Have a Question?</vt:lpstr>
      <vt:lpstr>SoftUni Diamond Partners</vt:lpstr>
      <vt:lpstr>Educational Partners</vt:lpstr>
      <vt:lpstr>PowerPoint-Präsentation</vt:lpstr>
      <vt:lpstr>Course Objectives</vt:lpstr>
      <vt:lpstr>JS Advanced – Course Topics</vt:lpstr>
      <vt:lpstr>JS Advanced – Course Topics</vt:lpstr>
      <vt:lpstr>Trainers and Team</vt:lpstr>
      <vt:lpstr>Ivaylo Papazov</vt:lpstr>
      <vt:lpstr>Viktor Kazakov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Applications 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127</cp:revision>
  <dcterms:created xsi:type="dcterms:W3CDTF">2018-05-23T13:08:44Z</dcterms:created>
  <dcterms:modified xsi:type="dcterms:W3CDTF">2021-08-21T11:39:44Z</dcterms:modified>
  <cp:category>programming;computer programming;software development;web development</cp:category>
</cp:coreProperties>
</file>