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309" r:id="rId34"/>
    <p:sldId id="316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309"/>
            <p14:sldId id="31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984E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codexio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278" y="1606038"/>
            <a:ext cx="8874077" cy="509589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Client-side rendering is used in most modern applications</a:t>
            </a:r>
          </a:p>
          <a:p>
            <a:pPr lvl="0"/>
            <a:r>
              <a:rPr lang="en-US" dirty="0"/>
              <a:t>Templates speed up and simplify the development process</a:t>
            </a:r>
          </a:p>
          <a:p>
            <a:pPr lvl="0"/>
            <a:r>
              <a:rPr lang="en-US" dirty="0"/>
              <a:t>For easier and more efficient rendering use 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1663</Words>
  <Application>Microsoft Office PowerPoint</Application>
  <PresentationFormat>Breitbild</PresentationFormat>
  <Paragraphs>276</Paragraphs>
  <Slides>36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44</cp:revision>
  <dcterms:created xsi:type="dcterms:W3CDTF">2018-05-23T13:08:44Z</dcterms:created>
  <dcterms:modified xsi:type="dcterms:W3CDTF">2021-08-21T15:25:18Z</dcterms:modified>
  <cp:category>JS;JavaScript;front-end;AJAX;REST;ES6;Web development;computer programming;programming</cp:category>
</cp:coreProperties>
</file>