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0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Routing Basics" id="{5AE84572-0A5F-47BE-BA00-7EA5D3482C92}">
          <p14:sldIdLst>
            <p14:sldId id="259"/>
            <p14:sldId id="265"/>
            <p14:sldId id="260"/>
            <p14:sldId id="261"/>
            <p14:sldId id="266"/>
            <p14:sldId id="262"/>
            <p14:sldId id="263"/>
            <p14:sldId id="264"/>
            <p14:sldId id="267"/>
            <p14:sldId id="268"/>
            <p14:sldId id="269"/>
          </p14:sldIdLst>
        </p14:section>
        <p14:section name="Untitled Section" id="{CE2639E2-1629-4CDA-945A-BFFEB9AAE49E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39C18CF4-B1CC-4303-9F49-E30BAF1CE3D9}">
          <p14:sldIdLst>
            <p14:sldId id="280"/>
          </p14:sldIdLst>
        </p14:section>
        <p14:section name="Conclusion" id="{501A4BFC-942E-49DF-9576-647C169850BD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Routing Concepts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Forms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Multi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Reloads</a:t>
            </a:r>
            <a:r>
              <a:rPr lang="en-US" sz="3200" dirty="0">
                <a:solidFill>
                  <a:schemeClr val="bg2"/>
                </a:solidFill>
              </a:rPr>
              <a:t> the entire 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>
                <a:solidFill>
                  <a:schemeClr val="bg2"/>
                </a:solidFill>
              </a:rPr>
              <a:t> its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API-provides 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SPA, Multi Page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Types of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1333</Words>
  <Application>Microsoft Office PowerPoint</Application>
  <PresentationFormat>Breitbild</PresentationFormat>
  <Paragraphs>225</Paragraphs>
  <Slides>31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Routing</vt:lpstr>
      <vt:lpstr>Table of Contents</vt:lpstr>
      <vt:lpstr>Have a Question?</vt:lpstr>
      <vt:lpstr>SPA, Multi Page </vt:lpstr>
      <vt:lpstr>Multi Page Application Lifecycle</vt:lpstr>
      <vt:lpstr>Multi Page Applications</vt:lpstr>
      <vt:lpstr>Multi Page Pros and Cons</vt:lpstr>
      <vt:lpstr>SPA Lifecycle</vt:lpstr>
      <vt:lpstr>Single Page Applications</vt:lpstr>
      <vt:lpstr>Single Page Applications</vt:lpstr>
      <vt:lpstr>SPA Pros and Cons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18</cp:revision>
  <dcterms:created xsi:type="dcterms:W3CDTF">2018-05-23T13:08:44Z</dcterms:created>
  <dcterms:modified xsi:type="dcterms:W3CDTF">2021-08-21T15:32:42Z</dcterms:modified>
  <cp:category>programming;computer programming;software development;web development</cp:category>
</cp:coreProperties>
</file>