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5"/>
  </p:notesMasterIdLst>
  <p:handoutMasterIdLst>
    <p:handoutMasterId r:id="rId46"/>
  </p:handoutMasterIdLst>
  <p:sldIdLst>
    <p:sldId id="311" r:id="rId2"/>
    <p:sldId id="290" r:id="rId3"/>
    <p:sldId id="258" r:id="rId4"/>
    <p:sldId id="293" r:id="rId5"/>
    <p:sldId id="294" r:id="rId6"/>
    <p:sldId id="295" r:id="rId7"/>
    <p:sldId id="282" r:id="rId8"/>
    <p:sldId id="296" r:id="rId9"/>
    <p:sldId id="259" r:id="rId10"/>
    <p:sldId id="261" r:id="rId11"/>
    <p:sldId id="262" r:id="rId12"/>
    <p:sldId id="263" r:id="rId13"/>
    <p:sldId id="292" r:id="rId14"/>
    <p:sldId id="260" r:id="rId15"/>
    <p:sldId id="264" r:id="rId16"/>
    <p:sldId id="265" r:id="rId17"/>
    <p:sldId id="266" r:id="rId18"/>
    <p:sldId id="269" r:id="rId19"/>
    <p:sldId id="270" r:id="rId20"/>
    <p:sldId id="267" r:id="rId21"/>
    <p:sldId id="268" r:id="rId22"/>
    <p:sldId id="306" r:id="rId23"/>
    <p:sldId id="285" r:id="rId24"/>
    <p:sldId id="307" r:id="rId25"/>
    <p:sldId id="308" r:id="rId26"/>
    <p:sldId id="309" r:id="rId27"/>
    <p:sldId id="310" r:id="rId28"/>
    <p:sldId id="291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1" r:id="rId39"/>
    <p:sldId id="287" r:id="rId40"/>
    <p:sldId id="313" r:id="rId41"/>
    <p:sldId id="316" r:id="rId42"/>
    <p:sldId id="289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313"/>
            <p14:sldId id="316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1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6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xio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asynchronous 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single-threaded</a:t>
            </a:r>
          </a:p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Two types of AJAX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555593" y="1133254"/>
            <a:ext cx="5463277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1. HTTP request (initial page load)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7163" y="1864817"/>
            <a:ext cx="395255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99" dirty="0"/>
              <a:t>2. HTTP response (HTML page)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850725" y="1151716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529186" y="1151715"/>
            <a:ext cx="0" cy="5248312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9607" y="2605129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request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39476" y="3422063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response (asynchronous)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9476" y="4025969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Returns data as JSON / HTML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28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34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36" name="TextBox 35"/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37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cdn2.hubspot.net/hubfs/295648/computer-icon-1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43" name="Закръглено правоъгълно изнесено означение 7"/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Modify the page DOM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2894</Words>
  <Application>Microsoft Office PowerPoint</Application>
  <PresentationFormat>Breitbild</PresentationFormat>
  <Paragraphs>442</Paragraphs>
  <Slides>43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29</cp:revision>
  <dcterms:created xsi:type="dcterms:W3CDTF">2018-05-23T13:08:44Z</dcterms:created>
  <dcterms:modified xsi:type="dcterms:W3CDTF">2021-08-21T15:07:48Z</dcterms:modified>
  <cp:category>JS;JavaScript;front-end;AJAX;REST;ES6;Web development;computer programming;programming</cp:category>
</cp:coreProperties>
</file>