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309" r:id="rId32"/>
    <p:sldId id="316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309"/>
            <p14:sldId id="3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6" d="100"/>
          <a:sy n="86" d="100"/>
        </p:scale>
        <p:origin x="605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png"/><Relationship Id="rId20" Type="http://schemas.openxmlformats.org/officeDocument/2006/relationships/image" Target="../media/image5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codexio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1455</Words>
  <Application>Microsoft Office PowerPoint</Application>
  <PresentationFormat>Breitbild</PresentationFormat>
  <Paragraphs>307</Paragraphs>
  <Slides>34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29</cp:revision>
  <dcterms:created xsi:type="dcterms:W3CDTF">2018-05-23T13:08:44Z</dcterms:created>
  <dcterms:modified xsi:type="dcterms:W3CDTF">2021-08-21T15:09:16Z</dcterms:modified>
  <cp:category>JS;JavaScript;front-end;AJAX;REST;ES6;Web development;computer programming;programming</cp:category>
</cp:coreProperties>
</file>