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4573" autoAdjust="0"/>
  </p:normalViewPr>
  <p:slideViewPr>
    <p:cSldViewPr showGuides="1">
      <p:cViewPr varScale="1">
        <p:scale>
          <a:sx n="56" d="100"/>
          <a:sy n="56" d="100"/>
        </p:scale>
        <p:origin x="1661"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6.1.2021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r>
              <a:rPr lang="en-GB" dirty="0"/>
              <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18829</TotalTime>
  <Words>8107</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User</cp:lastModifiedBy>
  <cp:revision>408</cp:revision>
  <dcterms:created xsi:type="dcterms:W3CDTF">2018-05-23T13:08:44Z</dcterms:created>
  <dcterms:modified xsi:type="dcterms:W3CDTF">2021-01-06T17:37:58Z</dcterms:modified>
  <cp:category>programming;education;software engineering;software development</cp:category>
</cp:coreProperties>
</file>