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401" r:id="rId33"/>
    <p:sldId id="333" r:id="rId34"/>
    <p:sldId id="334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332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333"/>
            <p14:sldId id="33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0BC610-714E-4353-A98A-D23E9842D4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4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37B82B-8571-4190-BCE8-2D5A92D5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23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my_list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last element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403971"/>
            <a:ext cx="4907531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48203" y="176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todo-notes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todo-notes sorted by priority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449000"/>
            <a:ext cx="7049766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</a:t>
            </a:r>
            <a:r>
              <a:rPr lang="en-US" sz="22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result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251000" y="1719000"/>
            <a:ext cx="4320000" cy="578882"/>
          </a:xfrm>
          <a:prstGeom prst="wedgeRoundRectCallout">
            <a:avLst>
              <a:gd name="adj1" fmla="val -54563"/>
              <a:gd name="adj2" fmla="val 28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539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66000" y="1896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8039766" cy="4249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numbers = list(</a:t>
            </a:r>
            <a:r>
              <a:rPr lang="en-US" sz="2400" dirty="0">
                <a:solidFill>
                  <a:schemeClr val="bg1"/>
                </a:solidFill>
              </a:rPr>
              <a:t>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even_indices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numbers[</a:t>
            </a:r>
            <a:r>
              <a:rPr lang="en-US" sz="2400" dirty="0" err="1"/>
              <a:t>i</a:t>
            </a:r>
            <a:r>
              <a:rPr lang="en-US" sz="2400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even_indices.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even_indices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04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93020E5-5A0F-4258-B957-902590CBA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442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54A5462-02F8-4C48-A824-47CB6D8A2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524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3, 4, 5, 6]</a:t>
            </a:r>
          </a:p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64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903" y="3528394"/>
            <a:ext cx="3124613" cy="987504"/>
          </a:xfrm>
          <a:prstGeom prst="wedgeRoundRectCallout">
            <a:avLst>
              <a:gd name="adj1" fmla="val 22276"/>
              <a:gd name="adj2" fmla="val -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94014" y="3528394"/>
            <a:ext cx="1612650" cy="544830"/>
          </a:xfrm>
          <a:prstGeom prst="wedgeRoundRectCallout">
            <a:avLst>
              <a:gd name="adj1" fmla="val -33903"/>
              <a:gd name="adj2" fmla="val -74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926930"/>
            <a:ext cx="2419506" cy="544830"/>
          </a:xfrm>
          <a:prstGeom prst="wedgeRoundRectCallout">
            <a:avLst>
              <a:gd name="adj1" fmla="val -39245"/>
              <a:gd name="adj2" fmla="val 70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66000" y="3522049"/>
            <a:ext cx="2060861" cy="987504"/>
          </a:xfrm>
          <a:prstGeom prst="wedgeRoundRectCallout">
            <a:avLst>
              <a:gd name="adj1" fmla="val -32976"/>
              <a:gd name="adj2" fmla="val -6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nums]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31290D-F99C-4A0A-ACB1-EA6FCB012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1647</Words>
  <Application>Microsoft Office PowerPoint</Application>
  <PresentationFormat>Widescreen</PresentationFormat>
  <Paragraphs>331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User</cp:lastModifiedBy>
  <cp:revision>21</cp:revision>
  <dcterms:created xsi:type="dcterms:W3CDTF">2018-05-23T13:08:44Z</dcterms:created>
  <dcterms:modified xsi:type="dcterms:W3CDTF">2021-01-06T17:33:49Z</dcterms:modified>
  <cp:category>Python Fundamentals Course @ SoftUni: https://softuni.bg/trainings/2442/python-fundamentals-september-2019</cp:category>
</cp:coreProperties>
</file>