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28" r:id="rId15"/>
    <p:sldId id="334" r:id="rId16"/>
    <p:sldId id="353" r:id="rId17"/>
    <p:sldId id="354" r:id="rId18"/>
    <p:sldId id="355" r:id="rId19"/>
    <p:sldId id="356" r:id="rId20"/>
    <p:sldId id="357" r:id="rId21"/>
    <p:sldId id="340" r:id="rId22"/>
    <p:sldId id="310" r:id="rId23"/>
    <p:sldId id="311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41" r:id="rId32"/>
    <p:sldId id="342" r:id="rId33"/>
    <p:sldId id="343" r:id="rId34"/>
    <p:sldId id="314" r:id="rId35"/>
    <p:sldId id="315" r:id="rId36"/>
    <p:sldId id="351" r:id="rId37"/>
    <p:sldId id="352" r:id="rId38"/>
    <p:sldId id="279" r:id="rId39"/>
    <p:sldId id="280" r:id="rId40"/>
    <p:sldId id="401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353658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 in python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3858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generate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range function accepts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end (required) – </a:t>
            </a:r>
            <a:r>
              <a:rPr lang="en-US" b="1" dirty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step (optional) – 1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56A4BD-B4AD-4DE2-942D-FA5A91522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8324" y="1366608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range(6)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0 1 2 3 4 5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08973" y="1182763"/>
            <a:ext cx="17437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89068" y="3037878"/>
            <a:ext cx="723981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2 4 6 8 10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71000" y="2847662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88324" y="4696191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11 9 7 5 3 1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906000" y="4509000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D475DB9-E6CA-4851-BAFB-690AB3F5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have to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/>
              <a:t> function to remove the first element each 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iterate until the list is not empty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685680" y="5421015"/>
            <a:ext cx="306735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554" y="3834000"/>
            <a:ext cx="599077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>
                <a:solidFill>
                  <a:schemeClr val="bg1"/>
                </a:solidFill>
              </a:rPr>
              <a:t>len</a:t>
            </a:r>
            <a:r>
              <a:rPr lang="en-GB" dirty="0">
                <a:solidFill>
                  <a:schemeClr val="tx1"/>
                </a:solidFill>
              </a:rPr>
              <a:t>(my_list) </a:t>
            </a:r>
            <a:r>
              <a:rPr lang="en-GB" dirty="0">
                <a:solidFill>
                  <a:schemeClr val="bg1"/>
                </a:solidFill>
              </a:rPr>
              <a:t>&gt; 0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print(my_list.</a:t>
            </a:r>
            <a:r>
              <a:rPr lang="en-GB" dirty="0">
                <a:solidFill>
                  <a:schemeClr val="bg1"/>
                </a:solidFill>
              </a:rPr>
              <a:t>pop(0)</a:t>
            </a:r>
            <a:r>
              <a:rPr lang="en-GB" dirty="0">
                <a:solidFill>
                  <a:schemeClr val="tx1"/>
                </a:solidFill>
              </a:rPr>
              <a:t>, end=" ")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/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in python can store can be </a:t>
            </a:r>
            <a:br>
              <a:rPr lang="en-US" dirty="0"/>
            </a:br>
            <a:r>
              <a:rPr lang="en-US" dirty="0"/>
              <a:t>any other data type like: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</TotalTime>
  <Words>1687</Words>
  <Application>Microsoft Office PowerPoint</Application>
  <PresentationFormat>Widescreen</PresentationFormat>
  <Paragraphs>342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The Range Function</vt:lpstr>
      <vt:lpstr>Examples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65</cp:revision>
  <dcterms:created xsi:type="dcterms:W3CDTF">2018-05-23T13:08:44Z</dcterms:created>
  <dcterms:modified xsi:type="dcterms:W3CDTF">2021-01-06T17:29:02Z</dcterms:modified>
  <cp:category>Python Fundamentals Course @ SoftUni: https://softuni.bg/trainings/2442/python-fundamentals-september-2019</cp:category>
</cp:coreProperties>
</file>