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279" r:id="rId31"/>
    <p:sldId id="280" r:id="rId32"/>
    <p:sldId id="401" r:id="rId33"/>
    <p:sldId id="336" r:id="rId34"/>
    <p:sldId id="337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</p14:sldIdLst>
        </p14:section>
        <p14:section name="Sorting" id="{F9F8DDD9-365E-449A-A2A7-0A16EDF462CF}">
          <p14:sldIdLst>
            <p14:sldId id="333"/>
            <p14:sldId id="334"/>
            <p14:sldId id="335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336"/>
            <p14:sldId id="33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AA39BEE-DA0B-4086-8F97-210776D44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05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48E39-C252-447A-A96D-F8B9F3EFC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6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764000"/>
            <a:ext cx="6869766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</a:t>
            </a:r>
            <a:r>
              <a:rPr lang="en-US" i="1" dirty="0" err="1">
                <a:solidFill>
                  <a:schemeClr val="accent2"/>
                </a:solidFill>
              </a:rPr>
              <a:t>dict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75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print(key, end=" ") </a:t>
            </a:r>
            <a:r>
              <a:rPr lang="en-US" sz="22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squares = {1: 1, 2: 4, 3: 9}</a:t>
            </a: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r>
              <a:rPr lang="en-US" sz="2200" dirty="0"/>
              <a:t>   squares[key] </a:t>
            </a:r>
            <a:r>
              <a:rPr lang="en-US" sz="2200" dirty="0">
                <a:solidFill>
                  <a:schemeClr val="bg1"/>
                </a:solidFill>
              </a:rPr>
              <a:t>*=</a:t>
            </a:r>
            <a:r>
              <a:rPr lang="en-US" sz="2200" dirty="0"/>
              <a:t> 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squares = {1: 1, 2: 4, 3: 9}</a:t>
            </a:r>
          </a:p>
          <a:p>
            <a:r>
              <a:rPr lang="en-US" dirty="0"/>
              <a:t>for key in </a:t>
            </a:r>
            <a:r>
              <a:rPr lang="en-US" dirty="0" err="1"/>
              <a:t>squares.keys</a:t>
            </a:r>
            <a:r>
              <a:rPr lang="en-US" dirty="0"/>
              <a:t>():</a:t>
            </a:r>
          </a:p>
          <a:p>
            <a:r>
              <a:rPr lang="en-US" dirty="0"/>
              <a:t>   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items()</a:t>
            </a:r>
            <a:r>
              <a:rPr lang="en-US" dirty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Using Items()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my_dict: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in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Existence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{'name': 'Peter', 'age': 22}</a:t>
            </a:r>
          </a:p>
          <a:p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check if a value exists by 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Value Existence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4A2923-8B7B-486D-B6D1-AD45165395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clear()</a:t>
            </a:r>
            <a:r>
              <a:rPr lang="en-US" dirty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copy()</a:t>
            </a:r>
            <a:r>
              <a:rPr lang="en-US" dirty="0"/>
              <a:t> – returns a copy of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my_dict.copy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{1: 'apple', 2: 'banana'}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(1)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{2: 'banana'}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popitem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removes the item that was last inserted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my_dict.popitem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{1: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3128337"/>
            <a:ext cx="5985000" cy="601325"/>
          </a:xfrm>
        </p:spPr>
        <p:txBody>
          <a:bodyPr>
            <a:normAutofit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- Ascending or Descending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br>
              <a:rPr lang="en-US" dirty="0"/>
            </a:br>
            <a:r>
              <a:rPr lang="en-US" dirty="0"/>
              <a:t>sort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1595" y="3789000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(my_dict</a:t>
            </a:r>
            <a:r>
              <a:rPr lang="en-US" dirty="0">
                <a:solidFill>
                  <a:schemeClr val="bg1"/>
                </a:solidFill>
              </a:rPr>
              <a:t>.items()</a:t>
            </a:r>
            <a:r>
              <a:rPr lang="en-US" dirty="0"/>
              <a:t>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with reverse=True -&gt; {'John': 45, 'Peter': 21, 'George': 18}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 functions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as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you pass the lambda function as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dictionaries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FBBF22D-2573-4407-9A37-AF49A8B31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7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63EDBB-60EC-43D1-BDEC-FB7F668BD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8647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Python a dictionary is an </a:t>
            </a:r>
            <a:r>
              <a:rPr lang="en-US" b="1" dirty="0">
                <a:solidFill>
                  <a:schemeClr val="bg1"/>
                </a:solidFill>
              </a:rPr>
              <a:t>unordered collection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/>
              <a:t>While other data types have only value as an </a:t>
            </a:r>
            <a:br>
              <a:rPr lang="en-US" dirty="0"/>
            </a:br>
            <a:r>
              <a:rPr lang="en-US" dirty="0"/>
              <a:t>element, a dictionary has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can be of any data type and </a:t>
            </a:r>
            <a:r>
              <a:rPr lang="en-US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and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2747577"/>
            <a:ext cx="9180000" cy="175032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'fruit'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'vegetable'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'cucumber'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is as simple as placing items </a:t>
            </a:r>
            <a:br>
              <a:rPr lang="en-US" dirty="0"/>
            </a:br>
            <a:r>
              <a:rPr lang="en-US" dirty="0"/>
              <a:t>inside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01000" y="4662517"/>
            <a:ext cx="1828800" cy="546499"/>
          </a:xfrm>
          <a:prstGeom prst="wedgeRoundRectCallout">
            <a:avLst>
              <a:gd name="adj1" fmla="val 34596"/>
              <a:gd name="adj2" fmla="val -9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61600" y="4662517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</a:t>
            </a:r>
          </a:p>
          <a:p>
            <a:r>
              <a:rPr lang="en-US" dirty="0"/>
              <a:t>The difference while using get() is that it returns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found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BF00A5-3520-45A1-88B0-0C4A57A8A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2279307"/>
            <a:ext cx="7949765" cy="2299385"/>
          </a:xfrm>
        </p:spPr>
        <p:txBody>
          <a:bodyPr/>
          <a:lstStyle/>
          <a:p>
            <a:r>
              <a:rPr lang="en-US" sz="2600" dirty="0" err="1"/>
              <a:t>my_dict</a:t>
            </a:r>
            <a:r>
              <a:rPr lang="en-US" sz="2600" dirty="0"/>
              <a:t> = {'</a:t>
            </a:r>
            <a:r>
              <a:rPr lang="en-US" sz="2600" dirty="0" err="1"/>
              <a:t>name':'Jack</a:t>
            </a:r>
            <a:r>
              <a:rPr lang="en-US" sz="2600" dirty="0"/>
              <a:t>', 'age': 26}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</a:t>
            </a:r>
            <a:r>
              <a:rPr lang="en-US" sz="2600" dirty="0"/>
              <a:t>['name'])    </a:t>
            </a:r>
            <a:r>
              <a:rPr lang="en-US" sz="2600" i="1" dirty="0">
                <a:solidFill>
                  <a:schemeClr val="accent2"/>
                </a:solidFill>
              </a:rPr>
              <a:t># Output: Jack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my_dict.get</a:t>
            </a:r>
            <a:r>
              <a:rPr lang="en-US" sz="2600" dirty="0"/>
              <a:t>('age')) </a:t>
            </a:r>
            <a:r>
              <a:rPr lang="en-US" sz="2600" i="1" dirty="0">
                <a:solidFill>
                  <a:schemeClr val="accent2"/>
                </a:solidFill>
              </a:rPr>
              <a:t># Output: 26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my_dict.get</a:t>
            </a:r>
            <a:r>
              <a:rPr lang="en-US" sz="2600" i="1" dirty="0">
                <a:solidFill>
                  <a:schemeClr val="accent2"/>
                </a:solidFill>
              </a:rPr>
              <a:t>('address') -&gt; None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</a:t>
            </a:r>
            <a:r>
              <a:rPr lang="en-US" sz="2600" i="1" dirty="0">
                <a:solidFill>
                  <a:schemeClr val="accent2"/>
                </a:solidFill>
              </a:rPr>
              <a:t>['address']     -&gt; </a:t>
            </a:r>
            <a:r>
              <a:rPr lang="en-US" sz="2600" i="1" dirty="0" err="1">
                <a:solidFill>
                  <a:schemeClr val="accent2"/>
                </a:solidFill>
              </a:rPr>
              <a:t>KeyError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E990E-67FB-4950-A177-543DC9C6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1415</Words>
  <Application>Microsoft Office PowerPoint</Application>
  <PresentationFormat>Widescreen</PresentationFormat>
  <Paragraphs>264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Example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Dictionary Methods</vt:lpstr>
      <vt:lpstr>Dictionary Methods (1)</vt:lpstr>
      <vt:lpstr>Dictionary Methods (2)</vt:lpstr>
      <vt:lpstr>Sorting</vt:lpstr>
      <vt:lpstr>The Sorted() Method</vt:lpstr>
      <vt:lpstr>Using Lambdas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20</cp:revision>
  <dcterms:created xsi:type="dcterms:W3CDTF">2018-05-23T13:08:44Z</dcterms:created>
  <dcterms:modified xsi:type="dcterms:W3CDTF">2021-01-06T17:41:40Z</dcterms:modified>
  <cp:category>Python Fundamentals Course @ SoftUni: https://softuni.bg/trainings/2442/python-fundamentals-september-2019</cp:category>
</cp:coreProperties>
</file>