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328" r:id="rId28"/>
    <p:sldId id="329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328"/>
            <p14:sldId id="3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30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204BEE6-90A1-4746-B8FE-A89C66E8DE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853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524849-264F-4B33-ABEE-64C03B265B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5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719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r>
              <a:rPr lang="en-US" sz="3400" b="1" dirty="0">
                <a:latin typeface="Consolas" panose="020B0609020204030204" pitchFamily="49" charset="0"/>
              </a:rPr>
              <a:t/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62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1B9661FF-E798-457D-9A55-A07F0145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654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7B5C1F0-C4E7-40F1-B16F-B3EBCF567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61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1111</Words>
  <Application>Microsoft Office PowerPoint</Application>
  <PresentationFormat>Widescreen</PresentationFormat>
  <Paragraphs>232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23</cp:revision>
  <dcterms:created xsi:type="dcterms:W3CDTF">2018-05-23T13:08:44Z</dcterms:created>
  <dcterms:modified xsi:type="dcterms:W3CDTF">2021-01-06T17:44:29Z</dcterms:modified>
  <cp:category>Python Fundamentals Course @ SoftUni: https://softuni.bg/trainings/2442/python-fundamentals-september-2019</cp:category>
</cp:coreProperties>
</file>