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94" r:id="rId2"/>
    <p:sldId id="672" r:id="rId3"/>
    <p:sldId id="547" r:id="rId4"/>
    <p:sldId id="685" r:id="rId5"/>
    <p:sldId id="699" r:id="rId6"/>
    <p:sldId id="686" r:id="rId7"/>
    <p:sldId id="701" r:id="rId8"/>
    <p:sldId id="694" r:id="rId9"/>
    <p:sldId id="702" r:id="rId10"/>
    <p:sldId id="687" r:id="rId11"/>
    <p:sldId id="688" r:id="rId12"/>
    <p:sldId id="693" r:id="rId13"/>
    <p:sldId id="703" r:id="rId14"/>
    <p:sldId id="482" r:id="rId15"/>
    <p:sldId id="483" r:id="rId16"/>
    <p:sldId id="695" r:id="rId17"/>
    <p:sldId id="595" r:id="rId18"/>
    <p:sldId id="596" r:id="rId19"/>
    <p:sldId id="603" r:id="rId20"/>
    <p:sldId id="597" r:id="rId21"/>
    <p:sldId id="602" r:id="rId22"/>
    <p:sldId id="604" r:id="rId23"/>
    <p:sldId id="605" r:id="rId24"/>
    <p:sldId id="598" r:id="rId25"/>
    <p:sldId id="691" r:id="rId26"/>
    <p:sldId id="692" r:id="rId27"/>
    <p:sldId id="697" r:id="rId28"/>
    <p:sldId id="698" r:id="rId29"/>
    <p:sldId id="423" r:id="rId30"/>
    <p:sldId id="424" r:id="rId31"/>
    <p:sldId id="690" r:id="rId32"/>
    <p:sldId id="451" r:id="rId33"/>
    <p:sldId id="704" r:id="rId34"/>
    <p:sldId id="709" r:id="rId35"/>
    <p:sldId id="710" r:id="rId36"/>
    <p:sldId id="712" r:id="rId37"/>
    <p:sldId id="711" r:id="rId38"/>
    <p:sldId id="705" r:id="rId39"/>
    <p:sldId id="401" r:id="rId40"/>
    <p:sldId id="614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867D10-3ADD-4C19-899A-D1B930EA4B9D}">
          <p14:sldIdLst>
            <p14:sldId id="394"/>
            <p14:sldId id="672"/>
            <p14:sldId id="547"/>
          </p14:sldIdLst>
        </p14:section>
        <p14:section name="Lists &amp; Keys" id="{0DA23BE2-5118-446A-8AE2-E4AFA7D763EF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EFCDFE28-06B5-4A05-A1CD-B3138A3B6EA8}">
          <p14:sldIdLst>
            <p14:sldId id="482"/>
            <p14:sldId id="483"/>
            <p14:sldId id="695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SS Modules" id="{E4D4D353-AF8F-47BD-AA09-7E90F4BF24ED}">
          <p14:sldIdLst>
            <p14:sldId id="691"/>
            <p14:sldId id="692"/>
            <p14:sldId id="697"/>
            <p14:sldId id="698"/>
          </p14:sldIdLst>
        </p14:section>
        <p14:section name="Fetching Data" id="{B898AE9D-55F6-4AAD-8991-524FE45BF513}">
          <p14:sldIdLst>
            <p14:sldId id="423"/>
            <p14:sldId id="424"/>
            <p14:sldId id="690"/>
            <p14:sldId id="451"/>
            <p14:sldId id="704"/>
            <p14:sldId id="709"/>
            <p14:sldId id="710"/>
            <p14:sldId id="712"/>
            <p14:sldId id="711"/>
          </p14:sldIdLst>
        </p14:section>
        <p14:section name="Conclusion" id="{DA99B4F0-A710-49D8-BBD3-D444F483487A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55A884-20DC-42BA-9068-4BC639CB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6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293F27-BFA7-4A99-8918-D07EBB215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1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23F62B-0B6C-44B4-B333-4898D794E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D6206-1922-4C5B-9FF0-6FBD33596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5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3F752A-46F4-4A36-B326-06319CC7F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6E8FE5-6899-4825-B5E7-B6F3F4F62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3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–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95599" y="6115884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1"/>
            <a:ext cx="2950749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D036AF7-641A-45BA-A887-4F4BF4B63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EA56A7-21F3-44DB-A529-C4B610E36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49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 err="1">
                <a:solidFill>
                  <a:schemeClr val="bg2"/>
                </a:solidFill>
              </a:rPr>
              <a:t>UseEffect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HOOK</a:t>
            </a:r>
            <a:endParaRPr lang="en-US" sz="3197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FFE2F20-E406-4F29-BC5F-96832545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0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495296-EC82-4EFD-A658-2823DBA8E8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ED90D4-7772-4826-AE2C-87E6AD05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2137</Words>
  <Application>Microsoft Office PowerPoint</Application>
  <PresentationFormat>Широк екран</PresentationFormat>
  <Paragraphs>349</Paragraphs>
  <Slides>43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17</cp:revision>
  <dcterms:created xsi:type="dcterms:W3CDTF">2018-05-23T13:08:44Z</dcterms:created>
  <dcterms:modified xsi:type="dcterms:W3CDTF">2022-11-03T09:36:58Z</dcterms:modified>
  <cp:category>programming;computer programming;software development;javascript;web;react</cp:category>
</cp:coreProperties>
</file>