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2" r:id="rId5"/>
    <p:sldId id="280" r:id="rId6"/>
    <p:sldId id="294" r:id="rId7"/>
    <p:sldId id="295" r:id="rId8"/>
    <p:sldId id="296" r:id="rId9"/>
    <p:sldId id="297" r:id="rId10"/>
    <p:sldId id="298" r:id="rId11"/>
    <p:sldId id="290" r:id="rId12"/>
    <p:sldId id="300" r:id="rId13"/>
    <p:sldId id="299" r:id="rId14"/>
    <p:sldId id="301" r:id="rId15"/>
    <p:sldId id="302" r:id="rId16"/>
    <p:sldId id="303" r:id="rId17"/>
    <p:sldId id="304" r:id="rId18"/>
    <p:sldId id="307" r:id="rId19"/>
    <p:sldId id="306" r:id="rId20"/>
    <p:sldId id="305" r:id="rId21"/>
    <p:sldId id="288" r:id="rId22"/>
    <p:sldId id="281" r:id="rId23"/>
    <p:sldId id="278" r:id="rId24"/>
    <p:sldId id="279" r:id="rId25"/>
    <p:sldId id="282" r:id="rId26"/>
    <p:sldId id="284" r:id="rId27"/>
    <p:sldId id="286" r:id="rId28"/>
    <p:sldId id="287" r:id="rId29"/>
    <p:sldId id="289" r:id="rId30"/>
    <p:sldId id="2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18F"/>
    <a:srgbClr val="D7BA96"/>
    <a:srgbClr val="FFFFF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5" autoAdjust="0"/>
    <p:restoredTop sz="96405" autoAdjust="0"/>
  </p:normalViewPr>
  <p:slideViewPr>
    <p:cSldViewPr snapToGrid="0">
      <p:cViewPr varScale="1">
        <p:scale>
          <a:sx n="125" d="100"/>
          <a:sy n="125" d="100"/>
        </p:scale>
        <p:origin x="160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1CE334-E73B-4A1B-B4ED-3EA007406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B2E4C-F7C3-4ABE-997D-E97F118AC9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83BF-CD1C-4A04-82F1-2E0959A94BB6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072D-3430-49FA-A02E-DE199B932F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F6778-753C-4927-B721-1F87E31D0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596A-347C-43BD-9D6A-CE14A72767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F1F5-9B7E-4B06-A83E-C17A7A8546AC}" type="datetimeFigureOut">
              <a:rPr lang="en-US" noProof="0" smtClean="0"/>
              <a:t>8/11/20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C445-1181-4631-964C-4D0584CE199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46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2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Newspap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 descr="Newspaper Background">
            <a:extLst>
              <a:ext uri="{FF2B5EF4-FFF2-40B4-BE49-F238E27FC236}">
                <a16:creationId xmlns:a16="http://schemas.microsoft.com/office/drawing/2014/main" id="{5D54668A-6CBC-4FCF-A648-23756ED9D731}"/>
              </a:ext>
            </a:extLst>
          </p:cNvPr>
          <p:cNvGrpSpPr/>
          <p:nvPr userDrawn="1"/>
        </p:nvGrpSpPr>
        <p:grpSpPr>
          <a:xfrm>
            <a:off x="2564639" y="17547"/>
            <a:ext cx="7364516" cy="6986600"/>
            <a:chOff x="2564639" y="17547"/>
            <a:chExt cx="7364516" cy="6986600"/>
          </a:xfrm>
        </p:grpSpPr>
        <p:grpSp>
          <p:nvGrpSpPr>
            <p:cNvPr id="59" name="Group 58" descr="Newspaper Background">
              <a:extLst>
                <a:ext uri="{FF2B5EF4-FFF2-40B4-BE49-F238E27FC236}">
                  <a16:creationId xmlns:a16="http://schemas.microsoft.com/office/drawing/2014/main" id="{563D50A5-F0C6-419E-9F4A-904DF2F2893D}"/>
                </a:ext>
              </a:extLst>
            </p:cNvPr>
            <p:cNvGrpSpPr/>
            <p:nvPr userDrawn="1"/>
          </p:nvGrpSpPr>
          <p:grpSpPr>
            <a:xfrm>
              <a:off x="2564639" y="17547"/>
              <a:ext cx="7364516" cy="6986600"/>
              <a:chOff x="2564639" y="17547"/>
              <a:chExt cx="7364516" cy="69866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D06B91-AA2B-4A6C-AEEC-978857FE73BE}"/>
                  </a:ext>
                </a:extLst>
              </p:cNvPr>
              <p:cNvSpPr/>
              <p:nvPr/>
            </p:nvSpPr>
            <p:spPr>
              <a:xfrm rot="21540000">
                <a:off x="2628470" y="250078"/>
                <a:ext cx="7300685" cy="6688762"/>
              </a:xfrm>
              <a:custGeom>
                <a:avLst/>
                <a:gdLst>
                  <a:gd name="connsiteX0" fmla="*/ 7300685 w 7300685"/>
                  <a:gd name="connsiteY0" fmla="*/ 0 h 6688762"/>
                  <a:gd name="connsiteX1" fmla="*/ 7300684 w 7300685"/>
                  <a:gd name="connsiteY1" fmla="*/ 6688762 h 6688762"/>
                  <a:gd name="connsiteX2" fmla="*/ 0 w 7300685"/>
                  <a:gd name="connsiteY2" fmla="*/ 6561328 h 6688762"/>
                  <a:gd name="connsiteX3" fmla="*/ 0 w 7300685"/>
                  <a:gd name="connsiteY3" fmla="*/ 0 h 668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88762">
                    <a:moveTo>
                      <a:pt x="7300685" y="0"/>
                    </a:moveTo>
                    <a:lnTo>
                      <a:pt x="7300684" y="6688762"/>
                    </a:lnTo>
                    <a:lnTo>
                      <a:pt x="0" y="656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FA3D63-A0ED-49E8-A492-4EA737EAE450}"/>
                  </a:ext>
                </a:extLst>
              </p:cNvPr>
              <p:cNvSpPr/>
              <p:nvPr/>
            </p:nvSpPr>
            <p:spPr>
              <a:xfrm rot="21540000">
                <a:off x="2573696" y="99534"/>
                <a:ext cx="7300685" cy="6839319"/>
              </a:xfrm>
              <a:custGeom>
                <a:avLst/>
                <a:gdLst>
                  <a:gd name="connsiteX0" fmla="*/ 7300685 w 7300685"/>
                  <a:gd name="connsiteY0" fmla="*/ 0 h 6839319"/>
                  <a:gd name="connsiteX1" fmla="*/ 7300685 w 7300685"/>
                  <a:gd name="connsiteY1" fmla="*/ 6839319 h 6839319"/>
                  <a:gd name="connsiteX2" fmla="*/ 0 w 7300685"/>
                  <a:gd name="connsiteY2" fmla="*/ 6711885 h 6839319"/>
                  <a:gd name="connsiteX3" fmla="*/ 0 w 7300685"/>
                  <a:gd name="connsiteY3" fmla="*/ 0 h 683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839319">
                    <a:moveTo>
                      <a:pt x="7300685" y="0"/>
                    </a:moveTo>
                    <a:lnTo>
                      <a:pt x="7300685" y="6839319"/>
                    </a:lnTo>
                    <a:lnTo>
                      <a:pt x="0" y="6711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BCCF94-4CDC-417A-948C-AB2D8944B0D9}"/>
                  </a:ext>
                </a:extLst>
              </p:cNvPr>
              <p:cNvSpPr/>
              <p:nvPr/>
            </p:nvSpPr>
            <p:spPr>
              <a:xfrm rot="21480000">
                <a:off x="2564639" y="17547"/>
                <a:ext cx="7300685" cy="6986600"/>
              </a:xfrm>
              <a:custGeom>
                <a:avLst/>
                <a:gdLst>
                  <a:gd name="connsiteX0" fmla="*/ 4214144 w 7300685"/>
                  <a:gd name="connsiteY0" fmla="*/ 0 h 6986600"/>
                  <a:gd name="connsiteX1" fmla="*/ 7300685 w 7300685"/>
                  <a:gd name="connsiteY1" fmla="*/ 107785 h 6986600"/>
                  <a:gd name="connsiteX2" fmla="*/ 7300685 w 7300685"/>
                  <a:gd name="connsiteY2" fmla="*/ 6986600 h 6986600"/>
                  <a:gd name="connsiteX3" fmla="*/ 0 w 7300685"/>
                  <a:gd name="connsiteY3" fmla="*/ 6731654 h 6986600"/>
                  <a:gd name="connsiteX4" fmla="*/ 0 w 7300685"/>
                  <a:gd name="connsiteY4" fmla="*/ 0 h 698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0685" h="6986600">
                    <a:moveTo>
                      <a:pt x="4214144" y="0"/>
                    </a:moveTo>
                    <a:lnTo>
                      <a:pt x="7300685" y="107785"/>
                    </a:lnTo>
                    <a:lnTo>
                      <a:pt x="7300685" y="6986600"/>
                    </a:lnTo>
                    <a:lnTo>
                      <a:pt x="0" y="67316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9000">
                    <a:schemeClr val="bg1"/>
                  </a:gs>
                </a:gsLst>
                <a:lin ang="0" scaled="0"/>
              </a:gra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2986040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2723543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6864571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3799100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8453487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3170764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5495137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6891185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C527-A0AE-4E67-BED3-CC507EB4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576526-C014-B74F-ADDD-10D7C1424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1480000">
            <a:off x="2724116" y="592319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41A976C-5B1E-7143-B1D5-2316EA00F4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1480000">
            <a:off x="8541743" y="400413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and 6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 descr="Newspaper Background">
            <a:extLst>
              <a:ext uri="{FF2B5EF4-FFF2-40B4-BE49-F238E27FC236}">
                <a16:creationId xmlns:a16="http://schemas.microsoft.com/office/drawing/2014/main" id="{35665DBA-9026-452E-8A01-BB1457940C89}"/>
              </a:ext>
            </a:extLst>
          </p:cNvPr>
          <p:cNvGrpSpPr/>
          <p:nvPr userDrawn="1"/>
        </p:nvGrpSpPr>
        <p:grpSpPr>
          <a:xfrm>
            <a:off x="26812" y="117927"/>
            <a:ext cx="7378287" cy="6845345"/>
            <a:chOff x="26812" y="117927"/>
            <a:chExt cx="7378287" cy="684534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0BE6-171C-4149-8DE4-4E3F69662C9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708" y="5280369"/>
            <a:ext cx="4809026" cy="1002643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Lorem ipsum dolor sit amet, consectetur adipiscing elit. Etiam aliquet eu mi quis lacinia. Ut fermentum a magna ut eleifend. Integer convallis suscipit ante eu varius.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377F77-BACE-433C-98F5-35FFAB327110}"/>
              </a:ext>
            </a:extLst>
          </p:cNvPr>
          <p:cNvGrpSpPr/>
          <p:nvPr userDrawn="1"/>
        </p:nvGrpSpPr>
        <p:grpSpPr>
          <a:xfrm>
            <a:off x="523629" y="1118861"/>
            <a:ext cx="1564276" cy="1558943"/>
            <a:chOff x="523629" y="1118861"/>
            <a:chExt cx="1564276" cy="15589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0C70A6-320A-4FE1-8814-D4252DB69B9D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804C333-0FA4-4CCE-A890-890A2A47A11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52853DAF-94B8-4659-8822-49228707D1D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3AF22B-C116-4C95-8C1F-918C1C2E7013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904FB84-9054-4CB7-8679-0D874BA75C2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7845C705-315A-4911-A488-5F6CAFAFC4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0CB8FC-01AB-4194-9852-ABC0A93806EC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1CA0A39-6213-418B-92F2-B4A612D8D31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8BBD50D-43DD-4878-B3AC-E1F625B0D23A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F5BCAC-4A51-4B65-B02A-DA054DEC0EF4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59505B8-8FBC-44D7-AC18-923E0F34405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62F510D-B7DE-4E76-BA0C-28DC3544D898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29" name="Text Placeholder 17">
            <a:extLst>
              <a:ext uri="{FF2B5EF4-FFF2-40B4-BE49-F238E27FC236}">
                <a16:creationId xmlns:a16="http://schemas.microsoft.com/office/drawing/2014/main" id="{37464079-72CC-449D-868E-F49C5CF4A1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629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7D0712-0426-4D3B-B0E0-7E717AB4201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A8DA5-EF43-4C5A-915D-DE0E69119D44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553721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1C970-8255-458E-B27C-532B790CCAAC}"/>
              </a:ext>
            </a:extLst>
          </p:cNvPr>
          <p:cNvCxnSpPr>
            <a:cxnSpLocks/>
          </p:cNvCxnSpPr>
          <p:nvPr userDrawn="1"/>
        </p:nvCxnSpPr>
        <p:spPr>
          <a:xfrm>
            <a:off x="6095676" y="111637"/>
            <a:ext cx="0" cy="684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4922857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79DE0114-64A4-4051-9370-F66FAB4B73CB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096001" y="117927"/>
            <a:ext cx="5937785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40"/>
            <a:ext cx="5449125" cy="160586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FA66B0A-6617-4EC6-8CCB-0E0FFCFF17BE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B5E7084-E1F7-4673-BB60-536EA49967A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49767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C3E2858-9759-49D5-9A81-FBB2E9B50220}"/>
              </a:ext>
            </a:extLst>
          </p:cNvPr>
          <p:cNvGrpSpPr/>
          <p:nvPr userDrawn="1"/>
        </p:nvGrpSpPr>
        <p:grpSpPr>
          <a:xfrm>
            <a:off x="2199643" y="1118861"/>
            <a:ext cx="1564276" cy="1558943"/>
            <a:chOff x="523629" y="1118861"/>
            <a:chExt cx="1564276" cy="155894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846DFF2-C101-4BE8-BCF5-F08735F27BB1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D0E46397-551B-440F-8906-03936CBE7E5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662AE980-1076-4712-A9CD-B9A8C5C5118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A3A912-6F6A-44C5-9AE9-D220B437235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BDC69203-AB73-4E2D-9D31-AB4D975435F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907AF852-DFAD-406B-8848-14699BE62DC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3C1A75-69CA-4D82-A233-B4D0AEEEA63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A13AC594-E8C6-4661-8820-7143EE99432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7CD5D8A4-EA9D-4C53-A14F-CB66DA6F245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4EBFDF-5AD4-4850-A2B5-AB7027BF731D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FC31F473-250A-4C89-9AD4-31DFD34AD73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C7B63806-DB79-495E-8E5D-48995D90CE0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58" name="Text Placeholder 17">
            <a:extLst>
              <a:ext uri="{FF2B5EF4-FFF2-40B4-BE49-F238E27FC236}">
                <a16:creationId xmlns:a16="http://schemas.microsoft.com/office/drawing/2014/main" id="{BF7D9AF3-783B-4F43-BFBD-38DEFDD3A9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99643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59" name="Picture Placeholder 14">
            <a:extLst>
              <a:ext uri="{FF2B5EF4-FFF2-40B4-BE49-F238E27FC236}">
                <a16:creationId xmlns:a16="http://schemas.microsoft.com/office/drawing/2014/main" id="{1BBF483B-BD52-4C4A-BF73-7ED62362301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25781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40F076B-79D2-4BE7-8B3C-482EFAD67747}"/>
              </a:ext>
            </a:extLst>
          </p:cNvPr>
          <p:cNvGrpSpPr/>
          <p:nvPr userDrawn="1"/>
        </p:nvGrpSpPr>
        <p:grpSpPr>
          <a:xfrm>
            <a:off x="3875657" y="1118861"/>
            <a:ext cx="1564276" cy="1558943"/>
            <a:chOff x="523629" y="1118861"/>
            <a:chExt cx="1564276" cy="155894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E7213B8-E90D-4E94-9D75-31C388B23415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D425DCF5-9174-4C08-8FB5-BE36D1BB744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7A125C33-BCA3-4332-8D82-63CD6E2D98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3D37D8E-B1C4-4B8B-BF9E-366167BE86ED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86FF3140-B3C1-4D78-892C-6F6AF02A6D4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B9312B7C-9B36-4D7D-AF43-8E89C3FCE8C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8326D0-86C2-4560-8C09-C9169EC14D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AE3E08FA-02B4-444A-8BE0-5670B821E15A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8" name="Isosceles Triangle 167">
                <a:extLst>
                  <a:ext uri="{FF2B5EF4-FFF2-40B4-BE49-F238E27FC236}">
                    <a16:creationId xmlns:a16="http://schemas.microsoft.com/office/drawing/2014/main" id="{F60D2DD0-F23F-4328-827B-37C863CA45C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DB897BC-90FC-49D8-8C17-E6F836CAC86E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CC0501C2-00DB-4DB8-8895-211C7402093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34602465-9D03-4F6E-ACA1-338B1B8A72E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73" name="Text Placeholder 17">
            <a:extLst>
              <a:ext uri="{FF2B5EF4-FFF2-40B4-BE49-F238E27FC236}">
                <a16:creationId xmlns:a16="http://schemas.microsoft.com/office/drawing/2014/main" id="{0BFFF62F-08D8-443B-BDBB-8A23959A0C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75657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74" name="Picture Placeholder 14">
            <a:extLst>
              <a:ext uri="{FF2B5EF4-FFF2-40B4-BE49-F238E27FC236}">
                <a16:creationId xmlns:a16="http://schemas.microsoft.com/office/drawing/2014/main" id="{29377737-E44F-4F46-A252-77D060207EB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01795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A31799-3DDC-467B-BC0C-0BF50D6303D8}"/>
              </a:ext>
            </a:extLst>
          </p:cNvPr>
          <p:cNvGrpSpPr/>
          <p:nvPr userDrawn="1"/>
        </p:nvGrpSpPr>
        <p:grpSpPr>
          <a:xfrm>
            <a:off x="523629" y="3116134"/>
            <a:ext cx="1564276" cy="1558943"/>
            <a:chOff x="523629" y="1118861"/>
            <a:chExt cx="1564276" cy="155894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452BC3E-F3FF-44DF-8616-9E26FF54A840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8739EA57-00C2-4D5D-A5E8-E726CD59C3D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DAEFED08-2EBC-4081-9E78-48BD1E7D33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5CE1E91-0EF8-4A18-A3D3-F3760A7E0662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B3B271E0-A7B3-486C-9996-BCEF18CA2B8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28B0F2F2-2889-4EF1-BE89-8E0FCAF8314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C9A6A89-958C-4838-9088-39B09A05C865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82" name="Isosceles Triangle 181">
                <a:extLst>
                  <a:ext uri="{FF2B5EF4-FFF2-40B4-BE49-F238E27FC236}">
                    <a16:creationId xmlns:a16="http://schemas.microsoft.com/office/drawing/2014/main" id="{383B14A9-9E5C-4B2B-ADFA-115BA90191B0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91E7EF9-ADC3-42E6-9901-37DB759EFB49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F2E04D1-4CD2-4562-BDA5-69C4AC011FEA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E214D501-51A5-4245-B548-85CAFC6131F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87305DE2-688D-414A-9A11-FB6D2628BE50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88" name="Text Placeholder 17">
            <a:extLst>
              <a:ext uri="{FF2B5EF4-FFF2-40B4-BE49-F238E27FC236}">
                <a16:creationId xmlns:a16="http://schemas.microsoft.com/office/drawing/2014/main" id="{23CF4D8D-C56B-4B48-A001-BFF486B7BA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629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89" name="Picture Placeholder 14">
            <a:extLst>
              <a:ext uri="{FF2B5EF4-FFF2-40B4-BE49-F238E27FC236}">
                <a16:creationId xmlns:a16="http://schemas.microsoft.com/office/drawing/2014/main" id="{3A76BBCD-C8ED-4872-A9DD-81724F55C1E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9767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8DB415C-6EAE-48FD-BE85-DC4C37247658}"/>
              </a:ext>
            </a:extLst>
          </p:cNvPr>
          <p:cNvGrpSpPr/>
          <p:nvPr userDrawn="1"/>
        </p:nvGrpSpPr>
        <p:grpSpPr>
          <a:xfrm>
            <a:off x="2199643" y="3116134"/>
            <a:ext cx="1564276" cy="1558943"/>
            <a:chOff x="523629" y="1118861"/>
            <a:chExt cx="1564276" cy="155894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90ADE22-F68B-479C-A20A-2A4A726ADB42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932A73C2-5B2C-403B-B36B-FC4A8CF05C1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6522635C-66F9-4BD1-BBEC-7AFFCD1B8C3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5D5055F-6701-4EBB-B88E-2EEF348D9CD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0040360E-8C8D-413F-A345-8EE2BC0AB80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50F678-54F3-4812-B69A-0594D5476C1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41DE837-C38E-4773-8567-794A63A13F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30C101A5-8C17-4B19-8180-BAF88CA1BB98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1EC09975-C0CF-4907-98A3-CA74244D255B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F4B4D6F-2B00-4D33-B1E3-87B9C84C0C5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07B8A249-5C10-40BA-AA6C-20F42EF0F8C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165E3815-5991-46C5-9E9E-E1B7B0D5103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03" name="Text Placeholder 17">
            <a:extLst>
              <a:ext uri="{FF2B5EF4-FFF2-40B4-BE49-F238E27FC236}">
                <a16:creationId xmlns:a16="http://schemas.microsoft.com/office/drawing/2014/main" id="{3ABCA365-83A9-45A0-807D-591F120BA0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99643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04" name="Picture Placeholder 14">
            <a:extLst>
              <a:ext uri="{FF2B5EF4-FFF2-40B4-BE49-F238E27FC236}">
                <a16:creationId xmlns:a16="http://schemas.microsoft.com/office/drawing/2014/main" id="{0A90D90C-44DA-4DFC-9ACA-7DDE4C46CAB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25781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EA1919A-8BA5-4039-859A-86D38E051A52}"/>
              </a:ext>
            </a:extLst>
          </p:cNvPr>
          <p:cNvGrpSpPr/>
          <p:nvPr userDrawn="1"/>
        </p:nvGrpSpPr>
        <p:grpSpPr>
          <a:xfrm>
            <a:off x="3875657" y="3116134"/>
            <a:ext cx="1564276" cy="1558943"/>
            <a:chOff x="523629" y="1118861"/>
            <a:chExt cx="1564276" cy="155894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FC25829-6907-473C-B736-1AAE26C4644A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D9AC6434-CFAD-448A-B782-96D2AAE2F2B9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C11BE091-CF76-417E-8F3A-8EDFEF6BE6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C2C7CF9-38DA-473E-89E2-B2B5700C32A7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3B142B8F-CA22-423B-8196-96B84F724BD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7314D837-C3D9-4096-BF64-5CA41AD19F8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665ABCC-FEF3-4B1E-9006-9836ED9D8B74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1504B70A-3193-4702-8054-1E546CF5274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D92F5E5E-4C84-4D7A-B7C3-ACF1CDEF7BC3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F498211A-42EB-4429-AB09-214990C5CF0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56DDAA0A-4873-457E-90B8-10C8E230B17F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350FB4B-57D5-4783-A791-062FA65A2EB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18" name="Text Placeholder 17">
            <a:extLst>
              <a:ext uri="{FF2B5EF4-FFF2-40B4-BE49-F238E27FC236}">
                <a16:creationId xmlns:a16="http://schemas.microsoft.com/office/drawing/2014/main" id="{00B0EBC3-3361-4D7C-9C77-84A029DD49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75657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19" name="Picture Placeholder 14">
            <a:extLst>
              <a:ext uri="{FF2B5EF4-FFF2-40B4-BE49-F238E27FC236}">
                <a16:creationId xmlns:a16="http://schemas.microsoft.com/office/drawing/2014/main" id="{B50AAF06-D901-4167-91C6-B02411A9F99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901795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</p:spTree>
    <p:extLst>
      <p:ext uri="{BB962C8B-B14F-4D97-AF65-F5344CB8AC3E}">
        <p14:creationId xmlns:p14="http://schemas.microsoft.com/office/powerpoint/2010/main" val="3530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Single Im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Newspaper Background">
            <a:extLst>
              <a:ext uri="{FF2B5EF4-FFF2-40B4-BE49-F238E27FC236}">
                <a16:creationId xmlns:a16="http://schemas.microsoft.com/office/drawing/2014/main" id="{0273DBE5-0800-4F7D-9704-AFB85D1BB4BF}"/>
              </a:ext>
            </a:extLst>
          </p:cNvPr>
          <p:cNvGrpSpPr/>
          <p:nvPr userDrawn="1"/>
        </p:nvGrpSpPr>
        <p:grpSpPr>
          <a:xfrm>
            <a:off x="26812" y="225631"/>
            <a:ext cx="7378287" cy="6737641"/>
            <a:chOff x="26812" y="225631"/>
            <a:chExt cx="7378287" cy="673764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28D6BB-9CE2-4BED-8E14-B4758EF388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8216" y="117927"/>
            <a:ext cx="11875561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Ins="612000" anchor="ctr">
            <a:noAutofit/>
          </a:bodyPr>
          <a:lstStyle>
            <a:lvl1pPr marL="0" indent="0" algn="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4171734C-B5B5-414C-9B0D-951644D56D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5215297"/>
            <a:ext cx="2385879" cy="900000"/>
          </a:xfrm>
          <a:solidFill>
            <a:schemeClr val="tx1"/>
          </a:solidFill>
        </p:spPr>
        <p:txBody>
          <a:bodyPr lIns="144000" rIns="72000" anchor="ctr"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27210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8E05AEE-4FBF-4BC8-AB88-4D9C6D59D03A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503238" y="1152525"/>
            <a:ext cx="11268075" cy="49815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45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05B70B95-19F1-487E-AEAD-0E34959DAD1B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A2DA2-E94F-4040-9445-F60B67B207A0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AA6FBD-02B8-40E8-9DAA-EB9C659C51CE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25D4E0-C2A1-4566-9502-8ABDCD2FC9BF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68000" y="2781301"/>
            <a:ext cx="6480000" cy="2078700"/>
          </a:xfrm>
        </p:spPr>
        <p:txBody>
          <a:bodyPr anchor="b"/>
          <a:lstStyle>
            <a:lvl1pPr algn="l"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68000" y="5075999"/>
            <a:ext cx="6479999" cy="104893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Newspaper Background">
            <a:extLst>
              <a:ext uri="{FF2B5EF4-FFF2-40B4-BE49-F238E27FC236}">
                <a16:creationId xmlns:a16="http://schemas.microsoft.com/office/drawing/2014/main" id="{24AB7F8D-7A2B-4341-81A3-40A360718946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B5192-5FC7-4787-88F9-7A5EC97EA336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47E1CC-9A35-4A80-819A-10C70D8270B1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4DD6DC-EABA-424F-A630-B7C76DFDF711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2781300"/>
            <a:ext cx="6480000" cy="2078699"/>
          </a:xfrm>
        </p:spPr>
        <p:txBody>
          <a:bodyPr anchor="b"/>
          <a:lstStyle>
            <a:lvl1pPr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000" y="5076000"/>
            <a:ext cx="6480000" cy="1047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7CCFF-66CE-4D66-991E-28221F672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45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19D-0D6B-4103-A77E-0FC59BF0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25A8904A-5567-4496-ABA6-A216700DE723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5FDD1E-71CD-4514-A50C-DFE094444047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6C5B02-F001-4820-AA04-DEAEC5F292D9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0475C-81CF-4A68-A3D4-EA4BDF4A72AA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970A6-CE2B-4E06-BF39-040D273010A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8A85F5-AC25-44C9-8F1F-94D7B80CD9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652-5D3C-4E76-956A-5C108AF2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1BE8-1C3F-4074-B703-40E3D22E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C650-506C-498E-B8B7-39F8026E5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3A05-05E8-445C-BB5B-DA1D54017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22FB4-5D9B-492E-A132-C638D7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8DF90-8FCE-49E9-81A5-08CBCE7BC8CA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Newspaper Background">
            <a:extLst>
              <a:ext uri="{FF2B5EF4-FFF2-40B4-BE49-F238E27FC236}">
                <a16:creationId xmlns:a16="http://schemas.microsoft.com/office/drawing/2014/main" id="{1A0EB23D-C106-4432-A6DC-752D4E5C49AC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D1F821-9194-4FDD-A036-676E5A1044E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B49B71-6BCB-4E47-97A6-AD4058379AA5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003BBE-C1F2-4700-8C8F-B273DA178837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53B7F1-9128-4DE3-964E-3DAC2A9F4BF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280E43-C6DC-4DB6-82CE-CD5B9B860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C44-D05C-4272-B7EC-339F8BD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DB9F-9247-4D82-830C-8822B5AF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A9D2-98E8-4624-9AB0-A2A7650D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E713-2787-430F-AA6B-FBE07D39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452AC-ADCA-4BAA-B0CE-06475A9B6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EED25-03BC-4F5C-A647-A0656D21B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7564D-50B8-4218-8FE9-9D11807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942A1-894F-4495-BA6E-C479B8E054C5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Newspaper Background">
            <a:extLst>
              <a:ext uri="{FF2B5EF4-FFF2-40B4-BE49-F238E27FC236}">
                <a16:creationId xmlns:a16="http://schemas.microsoft.com/office/drawing/2014/main" id="{A6B70B2E-858F-47EB-8CDF-75123265EA84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0C9FF3-C246-4074-ABA4-C1A136B7594A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674343-6122-4FFD-864D-CB25AFBEBD9C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D7B21F-F8DB-4CAE-A8EB-7331A72CEEA6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BD8B-9903-4A51-B052-42DC2A99716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Newspaper Background">
            <a:extLst>
              <a:ext uri="{FF2B5EF4-FFF2-40B4-BE49-F238E27FC236}">
                <a16:creationId xmlns:a16="http://schemas.microsoft.com/office/drawing/2014/main" id="{BEDE1661-683A-438D-83BD-4DB4447A83E8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A5B650-A193-4529-BA23-5D07769ECAF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FDF74-E8ED-43DD-AC3C-77CAE92369E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59D26E-9635-492C-9235-441979CD9762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F89E-BDDC-4C9E-8C7C-CEF6EE14A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B5C5-E4D9-4F79-A754-DA8A6F1E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F2F4B-E815-4803-B0BC-DD7E2B1273F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57B470-66A0-5342-AFC0-7B0C4031F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8813" y="844550"/>
            <a:ext cx="2905125" cy="3135313"/>
          </a:xfrm>
          <a:prstGeom prst="rect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ith World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Newspaper Background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97150" y="31246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72771-84D4-9641-B717-915EDC5B3CFE}"/>
              </a:ext>
            </a:extLst>
          </p:cNvPr>
          <p:cNvSpPr/>
          <p:nvPr userDrawn="1"/>
        </p:nvSpPr>
        <p:spPr>
          <a:xfrm>
            <a:off x="6379546" y="417184"/>
            <a:ext cx="5544000" cy="6448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FC7F4F-5A0F-4C27-8EA4-FEEE5ED2E86F}"/>
              </a:ext>
            </a:extLst>
          </p:cNvPr>
          <p:cNvSpPr/>
          <p:nvPr userDrawn="1"/>
        </p:nvSpPr>
        <p:spPr>
          <a:xfrm>
            <a:off x="358800" y="1782000"/>
            <a:ext cx="5544000" cy="50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32E035-C2A5-4B45-BFC1-71EB142834D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4423" y="1890000"/>
            <a:ext cx="5292000" cy="2029971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55" name="Text Placeholder 40">
            <a:extLst>
              <a:ext uri="{FF2B5EF4-FFF2-40B4-BE49-F238E27FC236}">
                <a16:creationId xmlns:a16="http://schemas.microsoft.com/office/drawing/2014/main" id="{721E0350-9146-4231-B30F-B2556B200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7759" y="14328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 dirty="0"/>
              <a:t>Tab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C30B4-CD61-4843-B256-856841E21A82}"/>
              </a:ext>
            </a:extLst>
          </p:cNvPr>
          <p:cNvCxnSpPr>
            <a:cxnSpLocks/>
          </p:cNvCxnSpPr>
          <p:nvPr/>
        </p:nvCxnSpPr>
        <p:spPr>
          <a:xfrm>
            <a:off x="477065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7E8127-981E-4F40-BBDE-90EC272FC94A}"/>
              </a:ext>
            </a:extLst>
          </p:cNvPr>
          <p:cNvCxnSpPr>
            <a:cxnSpLocks/>
          </p:cNvCxnSpPr>
          <p:nvPr/>
        </p:nvCxnSpPr>
        <p:spPr>
          <a:xfrm>
            <a:off x="3894481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59DFCE-090A-4E2D-959C-63BD786349A1}"/>
              </a:ext>
            </a:extLst>
          </p:cNvPr>
          <p:cNvCxnSpPr>
            <a:cxnSpLocks/>
          </p:cNvCxnSpPr>
          <p:nvPr userDrawn="1"/>
        </p:nvCxnSpPr>
        <p:spPr>
          <a:xfrm>
            <a:off x="6453187" y="6494825"/>
            <a:ext cx="508635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2">
            <a:extLst>
              <a:ext uri="{FF2B5EF4-FFF2-40B4-BE49-F238E27FC236}">
                <a16:creationId xmlns:a16="http://schemas.microsoft.com/office/drawing/2014/main" id="{5E3E8310-4950-844D-B7B3-EAE8122A0766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27DF8F6F-DAA4-FB45-BD99-55CF564F3C9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05546" y="764088"/>
            <a:ext cx="5292000" cy="3150792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5A653DF-8E8C-4B4B-BFA9-CDC4EC56629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8799" y="4112743"/>
            <a:ext cx="5544001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03832730-95D5-3644-8A23-4B775F3219E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1046" y="4112743"/>
            <a:ext cx="5502500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2249-183E-1547-B487-607F752CDDE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8799" y="5095186"/>
            <a:ext cx="5407624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31ADE80-475B-4440-BBFF-FE7127D770C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9876" y="5096257"/>
            <a:ext cx="5493670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7F827-FF07-F946-906B-2EB85D63AC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8799" y="6188569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92EEEDF-987B-444A-AB3F-6C21CEFDCC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1046" y="6178358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5874-ACA2-B047-86C5-092B1CDD0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663" y="603845"/>
            <a:ext cx="5264150" cy="82966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93504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BB067597-C9CD-474B-AEAE-249F9B7149A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FE997A-6C34-4A33-A1B2-2C9E366936A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0CA178-EB0C-4CF1-A899-B27091D1C63F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112C6D-158C-41AB-B70D-596A1611F0DC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4909EB-9441-4D1A-AC60-88B845FF612C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0" y="359999"/>
            <a:ext cx="6660000" cy="5760000"/>
          </a:xfrm>
          <a:solidFill>
            <a:schemeClr val="bg1"/>
          </a:solidFill>
        </p:spPr>
        <p:txBody>
          <a:bodyPr lIns="180000" tIns="180000" rIns="180000" bIns="180000" numCol="1" spc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19114-FB5C-449C-B51B-64A5B0EFD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4491C-CE89-49F6-834D-FE8C3A15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032000" cy="340022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698C4C-2D00-4206-980A-D8AA3E6E9BB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80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6CAF53DE-D153-4E9B-B0EA-769177FCC417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AA1633-5175-47D4-8F07-492ED68E6D6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2F16A1-ECDC-4CBF-9C20-209C0C22B7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CA807-E834-4357-B79C-8E49440D6F7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1705C9-6489-4D54-BBF5-A48BBE0C0E6B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05615" y="416747"/>
            <a:ext cx="6528771" cy="564650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032000" cy="340022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2A1F4-BF96-48B0-BB35-FD94F947F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99FF2-7CC6-4D3E-BB0B-E9AA1764C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96E5E-C4DE-4560-A052-9776FF73669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12AB8A8-193A-4295-93EE-7ACABBA7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 Newspaper Cover &amp;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Newspaper Background">
            <a:extLst>
              <a:ext uri="{FF2B5EF4-FFF2-40B4-BE49-F238E27FC236}">
                <a16:creationId xmlns:a16="http://schemas.microsoft.com/office/drawing/2014/main" id="{304DB375-DD2E-45CD-9749-6CC5BE3C5697}"/>
              </a:ext>
            </a:extLst>
          </p:cNvPr>
          <p:cNvGrpSpPr/>
          <p:nvPr userDrawn="1"/>
        </p:nvGrpSpPr>
        <p:grpSpPr>
          <a:xfrm>
            <a:off x="802514" y="17547"/>
            <a:ext cx="10960313" cy="7016196"/>
            <a:chOff x="802514" y="17547"/>
            <a:chExt cx="10960313" cy="701619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943B6F-383D-4428-AB57-3CAB16378D77}"/>
                </a:ext>
              </a:extLst>
            </p:cNvPr>
            <p:cNvSpPr/>
            <p:nvPr userDrawn="1"/>
          </p:nvSpPr>
          <p:spPr>
            <a:xfrm rot="180000">
              <a:off x="5787266" y="249159"/>
              <a:ext cx="5975561" cy="6784584"/>
            </a:xfrm>
            <a:custGeom>
              <a:avLst/>
              <a:gdLst>
                <a:gd name="connsiteX0" fmla="*/ 0 w 5975561"/>
                <a:gd name="connsiteY0" fmla="*/ 0 h 6784584"/>
                <a:gd name="connsiteX1" fmla="*/ 5975560 w 5975561"/>
                <a:gd name="connsiteY1" fmla="*/ 0 h 6784584"/>
                <a:gd name="connsiteX2" fmla="*/ 5975561 w 5975561"/>
                <a:gd name="connsiteY2" fmla="*/ 6471418 h 6784584"/>
                <a:gd name="connsiteX3" fmla="*/ 0 w 5975561"/>
                <a:gd name="connsiteY3" fmla="*/ 6784584 h 67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561" h="6784584">
                  <a:moveTo>
                    <a:pt x="0" y="0"/>
                  </a:moveTo>
                  <a:lnTo>
                    <a:pt x="5975560" y="0"/>
                  </a:lnTo>
                  <a:lnTo>
                    <a:pt x="5975561" y="6471418"/>
                  </a:lnTo>
                  <a:lnTo>
                    <a:pt x="0" y="6784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D32C1C-3328-43F6-821C-18463048EF06}"/>
                </a:ext>
              </a:extLst>
            </p:cNvPr>
            <p:cNvSpPr/>
            <p:nvPr userDrawn="1"/>
          </p:nvSpPr>
          <p:spPr>
            <a:xfrm rot="180000">
              <a:off x="7786740" y="554001"/>
              <a:ext cx="3852000" cy="30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FA3D63-A0ED-49E8-A492-4EA737EAE450}"/>
                </a:ext>
              </a:extLst>
            </p:cNvPr>
            <p:cNvSpPr/>
            <p:nvPr/>
          </p:nvSpPr>
          <p:spPr>
            <a:xfrm rot="21540000">
              <a:off x="811571" y="99534"/>
              <a:ext cx="7300685" cy="6839319"/>
            </a:xfrm>
            <a:custGeom>
              <a:avLst/>
              <a:gdLst>
                <a:gd name="connsiteX0" fmla="*/ 7300685 w 7300685"/>
                <a:gd name="connsiteY0" fmla="*/ 0 h 6839319"/>
                <a:gd name="connsiteX1" fmla="*/ 7300685 w 7300685"/>
                <a:gd name="connsiteY1" fmla="*/ 6839319 h 6839319"/>
                <a:gd name="connsiteX2" fmla="*/ 0 w 7300685"/>
                <a:gd name="connsiteY2" fmla="*/ 6711885 h 6839319"/>
                <a:gd name="connsiteX3" fmla="*/ 0 w 7300685"/>
                <a:gd name="connsiteY3" fmla="*/ 0 h 683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839319">
                  <a:moveTo>
                    <a:pt x="7300685" y="0"/>
                  </a:moveTo>
                  <a:lnTo>
                    <a:pt x="7300685" y="6839319"/>
                  </a:lnTo>
                  <a:lnTo>
                    <a:pt x="0" y="671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BCCF94-4CDC-417A-948C-AB2D8944B0D9}"/>
                </a:ext>
              </a:extLst>
            </p:cNvPr>
            <p:cNvSpPr/>
            <p:nvPr/>
          </p:nvSpPr>
          <p:spPr>
            <a:xfrm rot="21480000">
              <a:off x="802514" y="17547"/>
              <a:ext cx="7300685" cy="6986600"/>
            </a:xfrm>
            <a:custGeom>
              <a:avLst/>
              <a:gdLst>
                <a:gd name="connsiteX0" fmla="*/ 4214144 w 7300685"/>
                <a:gd name="connsiteY0" fmla="*/ 0 h 6986600"/>
                <a:gd name="connsiteX1" fmla="*/ 7300685 w 7300685"/>
                <a:gd name="connsiteY1" fmla="*/ 107785 h 6986600"/>
                <a:gd name="connsiteX2" fmla="*/ 7300685 w 7300685"/>
                <a:gd name="connsiteY2" fmla="*/ 6986600 h 6986600"/>
                <a:gd name="connsiteX3" fmla="*/ 0 w 7300685"/>
                <a:gd name="connsiteY3" fmla="*/ 6731654 h 6986600"/>
                <a:gd name="connsiteX4" fmla="*/ 0 w 7300685"/>
                <a:gd name="connsiteY4" fmla="*/ 0 h 698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986600">
                  <a:moveTo>
                    <a:pt x="4214144" y="0"/>
                  </a:moveTo>
                  <a:lnTo>
                    <a:pt x="7300685" y="107785"/>
                  </a:lnTo>
                  <a:lnTo>
                    <a:pt x="7300685" y="6986600"/>
                  </a:lnTo>
                  <a:lnTo>
                    <a:pt x="0" y="67316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1223915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961418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5102446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E0E19B-F9EC-450E-8924-5D03944A4E73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 rot="180000">
            <a:off x="8532812" y="4316413"/>
            <a:ext cx="1440000" cy="144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DB903C-D174-43C2-A256-4BCABEF187E4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180000">
            <a:off x="10294938" y="3865563"/>
            <a:ext cx="1116000" cy="111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D68D87-AC5B-47C0-8498-256D7B8432A8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 rot="180000">
            <a:off x="10366375" y="5324475"/>
            <a:ext cx="1008000" cy="100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931D65A-67E7-45FE-A562-09DB0DB0525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80000">
            <a:off x="8549610" y="378230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2036975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6691362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1408639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3733012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5AE3D1C-ADE1-42E6-881B-3B2123640C7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 rot="-120000">
            <a:off x="929511" y="609879"/>
            <a:ext cx="1024538" cy="867599"/>
          </a:xfrm>
          <a:ln w="44450" cmpd="dbl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Left Note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BDF8071-3156-4037-BA7C-C1191CCDD63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 rot="-120000">
            <a:off x="6780229" y="408180"/>
            <a:ext cx="1024535" cy="975582"/>
          </a:xfrm>
        </p:spPr>
        <p:txBody>
          <a:bodyPr/>
          <a:lstStyle>
            <a:lvl1pPr marL="0" indent="0" algn="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Right Note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D506E-0E44-4A2C-B6C5-B16A23A59AC1}"/>
              </a:ext>
            </a:extLst>
          </p:cNvPr>
          <p:cNvSpPr txBox="1"/>
          <p:nvPr userDrawn="1"/>
        </p:nvSpPr>
        <p:spPr>
          <a:xfrm rot="-120000">
            <a:off x="3040187" y="143196"/>
            <a:ext cx="2910319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Celebrating the retirement of: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0DCAE40-70AE-47C6-99EB-7E5B06FB017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 rot="-120000">
            <a:off x="3040187" y="142000"/>
            <a:ext cx="2910319" cy="27152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5129060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84405B5-1519-4F54-AE22-BEF35819413C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 rot="180000">
            <a:off x="7990322" y="728336"/>
            <a:ext cx="3468570" cy="2669189"/>
          </a:xfrm>
          <a:custGeom>
            <a:avLst/>
            <a:gdLst>
              <a:gd name="connsiteX0" fmla="*/ 0 w 3468570"/>
              <a:gd name="connsiteY0" fmla="*/ 0 h 2669189"/>
              <a:gd name="connsiteX1" fmla="*/ 3468570 w 3468570"/>
              <a:gd name="connsiteY1" fmla="*/ 5189 h 2669189"/>
              <a:gd name="connsiteX2" fmla="*/ 3468570 w 3468570"/>
              <a:gd name="connsiteY2" fmla="*/ 2669189 h 2669189"/>
              <a:gd name="connsiteX3" fmla="*/ 186648 w 3468570"/>
              <a:gd name="connsiteY3" fmla="*/ 2669189 h 266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570" h="2669189">
                <a:moveTo>
                  <a:pt x="0" y="0"/>
                </a:moveTo>
                <a:lnTo>
                  <a:pt x="3468570" y="5189"/>
                </a:lnTo>
                <a:lnTo>
                  <a:pt x="3468570" y="2669189"/>
                </a:lnTo>
                <a:lnTo>
                  <a:pt x="186648" y="26691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0B981B-5176-4B62-A05B-FE0A6EBEE49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708899" y="898916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6D9D84D-DFA1-4C17-BF4D-2EDFCFFD8761}"/>
              </a:ext>
            </a:extLst>
          </p:cNvPr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5BDD57B-3019-43C3-8FE8-6BCE41A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209476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ver Full and 2/3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 descr="Newspaper Background">
            <a:extLst>
              <a:ext uri="{FF2B5EF4-FFF2-40B4-BE49-F238E27FC236}">
                <a16:creationId xmlns:a16="http://schemas.microsoft.com/office/drawing/2014/main" id="{ABC72AAC-DE2E-4CBB-AEE0-5C76F5A936B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2DCC2C-0F19-4DB7-8B12-89B627719C6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A851C-C5C2-4973-AC5C-FE1B0042262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757A28-EFAA-4A63-9381-81488B6A92E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FA93A1-6B01-4A04-A983-8EDA53F102DF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B80F177-3A0B-41C0-A556-74DE9357E22A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 rot="-300000">
            <a:off x="5112615" y="336517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302AF8-D8AB-4CA8-905F-FC7E1EB5E04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rot="420000">
            <a:off x="8461688" y="381380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823979-627B-4773-9E25-32B5A11CCF21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 rot="300000">
            <a:off x="6706649" y="2733655"/>
            <a:ext cx="4608000" cy="34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295EAFE-2A28-4E57-BAA5-4A6EEB89851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-180000">
            <a:off x="5161535" y="275574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3880911" cy="9411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38F265-AC13-4CB7-8046-B33D26542DB3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56073" y="1453590"/>
            <a:ext cx="3771720" cy="4190384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9" name="Text Placeholder 50">
            <a:extLst>
              <a:ext uri="{FF2B5EF4-FFF2-40B4-BE49-F238E27FC236}">
                <a16:creationId xmlns:a16="http://schemas.microsoft.com/office/drawing/2014/main" id="{382A828D-8907-4113-B2B1-DE7EDE3F989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3381" y="6061145"/>
            <a:ext cx="3941918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231439" y="369256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D2BCAB85-4E1E-4CBA-8EDC-3B41C40D669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996D1FF-3EBB-4AB8-BD1F-356767C1AF9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09158-88D8-4E72-BDA6-D80AE7C6EC2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 descr="Newspaper Background">
            <a:extLst>
              <a:ext uri="{FF2B5EF4-FFF2-40B4-BE49-F238E27FC236}">
                <a16:creationId xmlns:a16="http://schemas.microsoft.com/office/drawing/2014/main" id="{14C7B9C2-904F-4B1C-9940-C1FC36A985E3}"/>
              </a:ext>
            </a:extLst>
          </p:cNvPr>
          <p:cNvGrpSpPr/>
          <p:nvPr userDrawn="1"/>
        </p:nvGrpSpPr>
        <p:grpSpPr>
          <a:xfrm>
            <a:off x="149918" y="102182"/>
            <a:ext cx="12042274" cy="6820041"/>
            <a:chOff x="149918" y="102182"/>
            <a:chExt cx="12042274" cy="6820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C234E8-535B-4F20-92D8-D42EEEC20EE2}"/>
                </a:ext>
              </a:extLst>
            </p:cNvPr>
            <p:cNvGrpSpPr/>
            <p:nvPr userDrawn="1"/>
          </p:nvGrpSpPr>
          <p:grpSpPr>
            <a:xfrm flipH="1">
              <a:off x="149918" y="359999"/>
              <a:ext cx="7352815" cy="6562224"/>
              <a:chOff x="4724780" y="162131"/>
              <a:chExt cx="7352815" cy="676009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8CF03C-5BC9-4838-B4D3-F85AAA8D5E6A}"/>
                  </a:ext>
                </a:extLst>
              </p:cNvPr>
              <p:cNvSpPr/>
              <p:nvPr/>
            </p:nvSpPr>
            <p:spPr>
              <a:xfrm rot="60000">
                <a:off x="4776910" y="314543"/>
                <a:ext cx="7300685" cy="6607669"/>
              </a:xfrm>
              <a:custGeom>
                <a:avLst/>
                <a:gdLst>
                  <a:gd name="connsiteX0" fmla="*/ 0 w 7300685"/>
                  <a:gd name="connsiteY0" fmla="*/ 0 h 6607669"/>
                  <a:gd name="connsiteX1" fmla="*/ 7300685 w 7300685"/>
                  <a:gd name="connsiteY1" fmla="*/ 0 h 6607669"/>
                  <a:gd name="connsiteX2" fmla="*/ 7300685 w 7300685"/>
                  <a:gd name="connsiteY2" fmla="*/ 6480235 h 6607669"/>
                  <a:gd name="connsiteX3" fmla="*/ 0 w 7300685"/>
                  <a:gd name="connsiteY3" fmla="*/ 6607669 h 66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07669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480235"/>
                    </a:lnTo>
                    <a:lnTo>
                      <a:pt x="0" y="660766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7C4A774-7FC8-4C67-880D-73B262DB134B}"/>
                  </a:ext>
                </a:extLst>
              </p:cNvPr>
              <p:cNvSpPr/>
              <p:nvPr/>
            </p:nvSpPr>
            <p:spPr>
              <a:xfrm rot="60000">
                <a:off x="4724780" y="162131"/>
                <a:ext cx="7300685" cy="6760092"/>
              </a:xfrm>
              <a:custGeom>
                <a:avLst/>
                <a:gdLst>
                  <a:gd name="connsiteX0" fmla="*/ 0 w 7300685"/>
                  <a:gd name="connsiteY0" fmla="*/ 0 h 6760092"/>
                  <a:gd name="connsiteX1" fmla="*/ 7300685 w 7300685"/>
                  <a:gd name="connsiteY1" fmla="*/ 0 h 6760092"/>
                  <a:gd name="connsiteX2" fmla="*/ 7300685 w 7300685"/>
                  <a:gd name="connsiteY2" fmla="*/ 6632658 h 6760092"/>
                  <a:gd name="connsiteX3" fmla="*/ 0 w 7300685"/>
                  <a:gd name="connsiteY3" fmla="*/ 6760092 h 676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760092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632658"/>
                    </a:lnTo>
                    <a:lnTo>
                      <a:pt x="0" y="67600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D4BFB-BC8D-4BEA-AB0A-2D556B5E42FB}"/>
                </a:ext>
              </a:extLst>
            </p:cNvPr>
            <p:cNvSpPr/>
            <p:nvPr userDrawn="1"/>
          </p:nvSpPr>
          <p:spPr>
            <a:xfrm rot="60000" flipH="1">
              <a:off x="176344" y="102182"/>
              <a:ext cx="7300685" cy="6778171"/>
            </a:xfrm>
            <a:custGeom>
              <a:avLst/>
              <a:gdLst>
                <a:gd name="connsiteX0" fmla="*/ 7300685 w 7300685"/>
                <a:gd name="connsiteY0" fmla="*/ 0 h 6778171"/>
                <a:gd name="connsiteX1" fmla="*/ 0 w 7300685"/>
                <a:gd name="connsiteY1" fmla="*/ 0 h 6778171"/>
                <a:gd name="connsiteX2" fmla="*/ 0 w 7300685"/>
                <a:gd name="connsiteY2" fmla="*/ 6692614 h 6778171"/>
                <a:gd name="connsiteX3" fmla="*/ 4901562 w 7300685"/>
                <a:gd name="connsiteY3" fmla="*/ 6778171 h 6778171"/>
                <a:gd name="connsiteX4" fmla="*/ 7300685 w 7300685"/>
                <a:gd name="connsiteY4" fmla="*/ 6778171 h 677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78171">
                  <a:moveTo>
                    <a:pt x="7300685" y="0"/>
                  </a:moveTo>
                  <a:lnTo>
                    <a:pt x="0" y="0"/>
                  </a:lnTo>
                  <a:lnTo>
                    <a:pt x="0" y="6692614"/>
                  </a:lnTo>
                  <a:lnTo>
                    <a:pt x="4901562" y="6778171"/>
                  </a:lnTo>
                  <a:lnTo>
                    <a:pt x="7300685" y="677817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B8C154-17AC-4B3C-9573-9A470F98FB6E}"/>
                </a:ext>
              </a:extLst>
            </p:cNvPr>
            <p:cNvSpPr/>
            <p:nvPr userDrawn="1"/>
          </p:nvSpPr>
          <p:spPr>
            <a:xfrm rot="60000">
              <a:off x="7480704" y="207077"/>
              <a:ext cx="4711488" cy="6692547"/>
            </a:xfrm>
            <a:custGeom>
              <a:avLst/>
              <a:gdLst>
                <a:gd name="connsiteX0" fmla="*/ 0 w 4711488"/>
                <a:gd name="connsiteY0" fmla="*/ 0 h 6692547"/>
                <a:gd name="connsiteX1" fmla="*/ 4653244 w 4711488"/>
                <a:gd name="connsiteY1" fmla="*/ 0 h 6692547"/>
                <a:gd name="connsiteX2" fmla="*/ 4711487 w 4711488"/>
                <a:gd name="connsiteY2" fmla="*/ 3336746 h 6692547"/>
                <a:gd name="connsiteX3" fmla="*/ 4711488 w 4711488"/>
                <a:gd name="connsiteY3" fmla="*/ 6610307 h 6692547"/>
                <a:gd name="connsiteX4" fmla="*/ 0 w 4711488"/>
                <a:gd name="connsiteY4" fmla="*/ 6692547 h 669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8" h="6692547">
                  <a:moveTo>
                    <a:pt x="0" y="0"/>
                  </a:moveTo>
                  <a:lnTo>
                    <a:pt x="4653244" y="0"/>
                  </a:lnTo>
                  <a:lnTo>
                    <a:pt x="4711487" y="3336746"/>
                  </a:lnTo>
                  <a:lnTo>
                    <a:pt x="4711488" y="6610307"/>
                  </a:lnTo>
                  <a:lnTo>
                    <a:pt x="0" y="669254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6642" y="5847270"/>
            <a:ext cx="2439523" cy="313930"/>
          </a:xfrm>
        </p:spPr>
        <p:txBody>
          <a:bodyPr/>
          <a:lstStyle>
            <a:lvl1pPr marL="0" indent="0" algn="ctr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5" name="TextBox 34" descr="Quotation Marks">
            <a:extLst>
              <a:ext uri="{FF2B5EF4-FFF2-40B4-BE49-F238E27FC236}">
                <a16:creationId xmlns:a16="http://schemas.microsoft.com/office/drawing/2014/main" id="{7032DBBF-FAEF-4397-B8EA-DFAB7D6AF97C}"/>
              </a:ext>
            </a:extLst>
          </p:cNvPr>
          <p:cNvSpPr txBox="1"/>
          <p:nvPr userDrawn="1"/>
        </p:nvSpPr>
        <p:spPr>
          <a:xfrm>
            <a:off x="598057" y="1570020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“</a:t>
            </a:r>
          </a:p>
        </p:txBody>
      </p:sp>
      <p:sp>
        <p:nvSpPr>
          <p:cNvPr id="38" name="TextBox 37" descr="Quotation Marks">
            <a:extLst>
              <a:ext uri="{FF2B5EF4-FFF2-40B4-BE49-F238E27FC236}">
                <a16:creationId xmlns:a16="http://schemas.microsoft.com/office/drawing/2014/main" id="{1E140F12-2059-410B-BB5B-B61C17FC886F}"/>
              </a:ext>
            </a:extLst>
          </p:cNvPr>
          <p:cNvSpPr txBox="1"/>
          <p:nvPr userDrawn="1"/>
        </p:nvSpPr>
        <p:spPr>
          <a:xfrm>
            <a:off x="6064305" y="1515435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5187C-9A94-438B-9F42-7CB1F0E1438A}"/>
              </a:ext>
            </a:extLst>
          </p:cNvPr>
          <p:cNvCxnSpPr/>
          <p:nvPr userDrawn="1"/>
        </p:nvCxnSpPr>
        <p:spPr>
          <a:xfrm>
            <a:off x="11833200" y="971999"/>
            <a:ext cx="0" cy="491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6381A3-B535-4ADE-AAB4-58B54AB34C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83373" y="2537973"/>
            <a:ext cx="3819525" cy="1906587"/>
          </a:xfrm>
        </p:spPr>
        <p:txBody>
          <a:bodyPr anchor="ctr"/>
          <a:lstStyle>
            <a:lvl1pPr marL="0" indent="0" algn="ctr">
              <a:buNone/>
              <a:defRPr sz="5400" i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C3AC42-1005-4366-B2D1-0E7561BD07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30103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530588-98C8-4D51-ACA4-2C8C161A8C9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99648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301038" y="2574356"/>
            <a:ext cx="3114675" cy="31162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0D24D7-8039-46DC-8B7B-FEB9B429B2CC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n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C676B9-10FB-4E32-BFFD-7FA3338DC7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48550" y="4000097"/>
            <a:ext cx="4304343" cy="2369310"/>
          </a:xfrm>
          <a:custGeom>
            <a:avLst/>
            <a:gdLst>
              <a:gd name="connsiteX0" fmla="*/ 0 w 4304343"/>
              <a:gd name="connsiteY0" fmla="*/ 0 h 2369310"/>
              <a:gd name="connsiteX1" fmla="*/ 4304343 w 4304343"/>
              <a:gd name="connsiteY1" fmla="*/ 116114 h 2369310"/>
              <a:gd name="connsiteX2" fmla="*/ 4304343 w 4304343"/>
              <a:gd name="connsiteY2" fmla="*/ 2369310 h 2369310"/>
              <a:gd name="connsiteX3" fmla="*/ 130628 w 4304343"/>
              <a:gd name="connsiteY3" fmla="*/ 2369310 h 236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343" h="2369310">
                <a:moveTo>
                  <a:pt x="0" y="0"/>
                </a:moveTo>
                <a:lnTo>
                  <a:pt x="4304343" y="116114"/>
                </a:lnTo>
                <a:lnTo>
                  <a:pt x="4304343" y="2369310"/>
                </a:lnTo>
                <a:lnTo>
                  <a:pt x="130628" y="236931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360000" anchor="ctr">
            <a:noAutofit/>
          </a:bodyPr>
          <a:lstStyle>
            <a:lvl1pPr marL="0" indent="0" algn="r">
              <a:buNone/>
              <a:defRPr sz="5400" i="1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2269" y="5961221"/>
            <a:ext cx="2439523" cy="31393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Quote caption, date or place</a:t>
            </a:r>
          </a:p>
        </p:txBody>
      </p:sp>
    </p:spTree>
    <p:extLst>
      <p:ext uri="{BB962C8B-B14F-4D97-AF65-F5344CB8AC3E}">
        <p14:creationId xmlns:p14="http://schemas.microsoft.com/office/powerpoint/2010/main" val="29037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7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03238" y="1339850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2852494" y="1324221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 rot="-300000">
            <a:off x="665336" y="3752949"/>
            <a:ext cx="1656000" cy="16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2701925" y="37449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5156200" y="1252538"/>
            <a:ext cx="4320000" cy="432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672C512A-DF75-4C43-9F7B-444F1E611330}"/>
              </a:ext>
            </a:extLst>
          </p:cNvPr>
          <p:cNvSpPr>
            <a:spLocks noGrp="1"/>
          </p:cNvSpPr>
          <p:nvPr userDrawn="1">
            <p:ph type="pic" sz="quarter" idx="33" hasCustomPrompt="1"/>
          </p:nvPr>
        </p:nvSpPr>
        <p:spPr>
          <a:xfrm rot="240000">
            <a:off x="9880561" y="1347696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9796463" y="3354388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615546" y="492979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73343" y="5905184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735955" y="1660827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840000">
            <a:off x="8787571" y="4788984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76FBCA-E23E-466B-A842-3A0796F5807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6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680902" y="1839385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680902" y="2787949"/>
            <a:ext cx="1764343" cy="527050"/>
          </a:xfrm>
          <a:solidFill>
            <a:schemeClr val="bg1"/>
          </a:solidFill>
        </p:spPr>
        <p:txBody>
          <a:bodyPr lIns="108000" rIns="72000" anchor="ctr"/>
          <a:lstStyle>
            <a:lvl1pPr marL="0" indent="0" algn="l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13435" y="508368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7677948" y="1270984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9534059" y="37881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7605400" y="3383612"/>
            <a:ext cx="1548000" cy="154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2336120" y="1162701"/>
            <a:ext cx="4968000" cy="496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 rot="-300000">
            <a:off x="613239" y="1427347"/>
            <a:ext cx="1332000" cy="1332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pic>
        <p:nvPicPr>
          <p:cNvPr id="34" name="Picture Placeholder 11" descr="A person sitting at a table with a computer and smiling at the camera&#10;&#10;Description generated with high confidence">
            <a:extLst>
              <a:ext uri="{FF2B5EF4-FFF2-40B4-BE49-F238E27FC236}">
                <a16:creationId xmlns:a16="http://schemas.microsoft.com/office/drawing/2014/main" id="{5B7EB5D5-AACA-4FB3-9647-D8D03D768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07" b="16707"/>
          <a:stretch>
            <a:fillRect/>
          </a:stretch>
        </p:blipFill>
        <p:spPr>
          <a:xfrm>
            <a:off x="372210" y="3188665"/>
            <a:ext cx="1475309" cy="147530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24979" y="3128249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21061341">
            <a:off x="4194619" y="955740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3CCAF4-DE07-4050-9C2C-06CD2D21F65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99309F14-3A90-46EC-AFF7-565981E17B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8871" y="610343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442484-5DC9-4B52-A9EE-AA1C26E8D8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1037" y="1292225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130974-EA74-4F88-884A-A6E9E0718B5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rot="21322004">
            <a:off x="681037" y="3022600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57398B-2071-4FD9-95A5-F71D64CD2F9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1037" y="4752974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241FBE-5971-4A2B-8759-A7DF3F7E61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622550" y="1292225"/>
            <a:ext cx="3027363" cy="4643438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DD285AC-14B8-4BB0-B259-C0CE93FD21D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rot="254285">
            <a:off x="6840537" y="1292225"/>
            <a:ext cx="4680000" cy="468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807205A-595B-4B36-8303-222D7E87A5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900000">
            <a:off x="10377971" y="5007885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481A3703-B87C-4D7E-AC5D-748FD390F5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483" y="5576388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719BC099-3B78-42CB-AF7E-AFE3AB310C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7715" y="805228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860FBF82-5B2B-4399-97B7-B37A6C967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8862" y="3424969"/>
            <a:ext cx="2044310" cy="765502"/>
          </a:xfrm>
          <a:solidFill>
            <a:schemeClr val="accent1"/>
          </a:solidFill>
        </p:spPr>
        <p:txBody>
          <a:bodyPr lIns="36000" rIns="108000" anchor="ctr"/>
          <a:lstStyle>
            <a:lvl1pPr marL="0" indent="0" algn="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primary color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6C9BF-0A80-41E4-AAE1-3D75E4458BA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05299-040D-4757-9637-32AF22E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6D48-9D4D-4738-BE75-720EC430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11268000" cy="4972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0AB-AA60-47C8-A3D7-EAC351DA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000" y="6514239"/>
            <a:ext cx="6336000" cy="17011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i="1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2731-6043-4294-9818-37AE7696D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2CE5D-CC06-4AB4-A1D6-6704FB5DA32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49" r:id="rId13"/>
    <p:sldLayoutId id="2147483651" r:id="rId14"/>
    <p:sldLayoutId id="214748365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A2867CA-FA0F-CB47-B000-E262B596CF6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731" r="273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6215-92CB-A34D-B351-8D797C103B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August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433E-2772-0E48-9AC0-92A217FA5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F16FD6-CFCE-EF43-8982-938909DD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265423"/>
            <a:ext cx="4504112" cy="1083858"/>
          </a:xfrm>
        </p:spPr>
        <p:txBody>
          <a:bodyPr/>
          <a:lstStyle/>
          <a:p>
            <a:r>
              <a:rPr lang="en-US" sz="4400" dirty="0"/>
              <a:t>GOOGLE ANALYTICS WEBSITE AUDIT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DFA3AB-DCE4-1E46-967F-971B201BE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1102" b="1102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197F579-BA45-C94D-90A3-43CDE8E08CA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605" b="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696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C1B27E7-E3C8-6B41-A749-1CF1F5254E7F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454103" y="1762199"/>
            <a:ext cx="5345376" cy="224069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EAA00-68A3-F34F-9003-2A24F455F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F7C1-D061-EF46-91FE-3F4ADD6DB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7ECD167-5DBD-3447-AA3E-75C2178482D7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384555" y="1762199"/>
            <a:ext cx="5533981" cy="16031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B1DA51-0057-5D40-B377-BDF560F43A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12743"/>
            <a:ext cx="5544001" cy="789671"/>
          </a:xfrm>
        </p:spPr>
        <p:txBody>
          <a:bodyPr/>
          <a:lstStyle/>
          <a:p>
            <a:r>
              <a:rPr lang="en-US" dirty="0"/>
              <a:t>Channels (Social)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5CE1E-924B-5E40-83C9-75D9E411D7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1046" y="4112743"/>
            <a:ext cx="5502500" cy="789671"/>
          </a:xfrm>
        </p:spPr>
        <p:txBody>
          <a:bodyPr/>
          <a:lstStyle/>
          <a:p>
            <a:r>
              <a:rPr lang="en-US" dirty="0"/>
              <a:t>Channels (Social)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A12ECA-7D00-E041-86E9-626BA053AD9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Instagram traffic is almost non-existent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78DB42-2B0D-7E4F-BD87-FF0A82DE0B8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21046" y="5096257"/>
            <a:ext cx="5497490" cy="884238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dirty="0"/>
              <a:t>When there is traffic from Instagram, </a:t>
            </a:r>
          </a:p>
          <a:p>
            <a:pPr>
              <a:lnSpc>
                <a:spcPct val="0"/>
              </a:lnSpc>
            </a:pPr>
            <a:r>
              <a:rPr lang="en-US" dirty="0"/>
              <a:t>the average bounce rate is much lower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9662C8-F195-3944-A5F1-66776A4F1F5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D81728-A465-394A-B7F1-553C4587661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Revisit Instagram marketing plan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61FEC4-BDBC-6446-A296-8C00C2C7BB8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CF131C-F035-9540-A40B-2BD5B158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680" y="1052701"/>
            <a:ext cx="2201520" cy="3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BB45-9947-4745-8901-1821A8C630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4D1BB-E348-844B-845E-B070A5B68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C61A57C-89C3-B549-BE25-72C2BC951EBE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2"/>
          <a:stretch>
            <a:fillRect/>
          </a:stretch>
        </p:blipFill>
        <p:spPr>
          <a:xfrm>
            <a:off x="6355662" y="443647"/>
            <a:ext cx="5567884" cy="16133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33E3B-F78B-C646-91F1-5A7E45E8EEE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Source/Medium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41B78D-7457-0147-91C1-E22BD6B0434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err="1"/>
              <a:t>Treemaps</a:t>
            </a:r>
            <a:r>
              <a:rPr lang="en-US" dirty="0"/>
              <a:t> (Referrals)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FBC0DB-CD30-2B4E-95F3-984D827C76A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4640" y="5103372"/>
            <a:ext cx="5689440" cy="884238"/>
          </a:xfrm>
        </p:spPr>
        <p:txBody>
          <a:bodyPr/>
          <a:lstStyle/>
          <a:p>
            <a:r>
              <a:rPr lang="en-US" dirty="0"/>
              <a:t>Facebook (grouped: 335) brings more traffic than organic google search</a:t>
            </a:r>
          </a:p>
          <a:p>
            <a:r>
              <a:rPr lang="en-US" dirty="0" err="1"/>
              <a:t>l.facebook.com</a:t>
            </a:r>
            <a:r>
              <a:rPr lang="en-US" dirty="0"/>
              <a:t> (link shim) has low bounce rate and high session duration</a:t>
            </a:r>
          </a:p>
          <a:p>
            <a:r>
              <a:rPr lang="en-US" dirty="0"/>
              <a:t>Most visitors from Facebook visit fewer than 2 pages per session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FFC6B1-F53D-E846-8290-62340C9E99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Bot traffic is affecting referral metrics (average bounce rate looks lower and average session duration looks higher)</a:t>
            </a:r>
          </a:p>
          <a:p>
            <a:r>
              <a:rPr lang="en-US" dirty="0" err="1"/>
              <a:t>expertise.com</a:t>
            </a:r>
            <a:r>
              <a:rPr lang="en-US" dirty="0"/>
              <a:t> is the current best referral source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7517D0-A4B4-0D42-8253-55A88DA141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Revisit Facebook marketing plan; focus on eye-catching homepage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AF3227-374A-AB4C-92C7-A2C323FE49E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Block bots and find high quality referral sites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62081E-5027-4044-8FA0-DED6ACED071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F69DCF-F3EA-E543-A1DA-1603C642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77" y="2182637"/>
            <a:ext cx="3134638" cy="1790099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8FE7613-7264-0C4C-B401-5E7C62BA1026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4"/>
          <a:stretch>
            <a:fillRect/>
          </a:stretch>
        </p:blipFill>
        <p:spPr>
          <a:xfrm>
            <a:off x="346778" y="1859520"/>
            <a:ext cx="5556022" cy="2082736"/>
          </a:xfrm>
        </p:spPr>
      </p:pic>
    </p:spTree>
    <p:extLst>
      <p:ext uri="{BB962C8B-B14F-4D97-AF65-F5344CB8AC3E}">
        <p14:creationId xmlns:p14="http://schemas.microsoft.com/office/powerpoint/2010/main" val="157225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0F2D894-4F0C-C741-B9E4-458F88AF6D66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792481" y="1781230"/>
            <a:ext cx="4629138" cy="211305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C83F-2EF3-9046-AE14-EED813E67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Search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AB05B-6417-CB41-9718-E56B426F3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50A2E50-A34C-604A-9030-24AE59D4AFE7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912010" y="406505"/>
            <a:ext cx="4479071" cy="35083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AB55B-2A0C-EB49-9BFE-95D41D3CCF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Landing Pages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EFC499-108A-1145-8E8A-9D28E37DB12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Landing Pages</a:t>
            </a:r>
            <a:r>
              <a:rPr lang="en-US" sz="1600" dirty="0"/>
              <a:t> (/</a:t>
            </a:r>
            <a:r>
              <a:rPr lang="en-US" sz="1600" dirty="0" err="1"/>
              <a:t>montana</a:t>
            </a:r>
            <a:r>
              <a:rPr lang="en-US" sz="1600" dirty="0"/>
              <a:t>-wedding-vendors)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2CF2B6-33CF-AE42-B2EA-CCA2B7B4247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…/</a:t>
            </a:r>
            <a:r>
              <a:rPr lang="en-US" dirty="0" err="1"/>
              <a:t>montana</a:t>
            </a:r>
            <a:r>
              <a:rPr lang="en-US" dirty="0"/>
              <a:t>-wedding-vendors page shows up most frequently in Google Search</a:t>
            </a:r>
          </a:p>
          <a:p>
            <a:r>
              <a:rPr lang="en-US" dirty="0"/>
              <a:t>Same page gets very few click interactions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426DA0-011E-6C4E-9710-C846E81B19D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Searches directed to /</a:t>
            </a:r>
            <a:r>
              <a:rPr lang="en-US" dirty="0" err="1"/>
              <a:t>montana</a:t>
            </a:r>
            <a:r>
              <a:rPr lang="en-US" dirty="0"/>
              <a:t>-wedding-vendors page are as listed</a:t>
            </a:r>
          </a:p>
          <a:p>
            <a:r>
              <a:rPr lang="en-US" dirty="0"/>
              <a:t>“wedding bands in </a:t>
            </a:r>
            <a:r>
              <a:rPr lang="en-US" dirty="0" err="1"/>
              <a:t>bozemen</a:t>
            </a:r>
            <a:r>
              <a:rPr lang="en-US" dirty="0"/>
              <a:t>” places site highest in results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CA15A3-29C8-484E-9BA1-97583D17EC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Add CTA to portfolio or homepage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134CA3-E829-3B43-9DB9-24FD7B8CDC5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Build out “recommended vendors” page; increase interactivity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B059E8-C275-8846-90E2-094B898D3E0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16038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7A85D6D-6663-BF4B-B7E4-B319BCA3891C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1433530" y="1765356"/>
            <a:ext cx="3258161" cy="225100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82D8-90FA-C145-B14B-A76B457670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Search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7D52-980B-7547-B6C8-2D580E693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964C75D-8C8F-8D4F-AC1E-2A318CA10661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944323" y="413657"/>
            <a:ext cx="4455946" cy="362389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225059-08F5-C841-95AE-664645C710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Landing Pages </a:t>
            </a:r>
            <a:r>
              <a:rPr lang="en-US" sz="1600" dirty="0"/>
              <a:t>(/)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027FC0-29AC-5842-AD31-F637A4AFBDC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Landing Pages </a:t>
            </a:r>
            <a:r>
              <a:rPr lang="en-US" sz="1600" dirty="0"/>
              <a:t>(/)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2BB525-546B-4D4D-BFF5-13921489E0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Homepage shows up most with “authentic wedding photographer”</a:t>
            </a:r>
          </a:p>
          <a:p>
            <a:r>
              <a:rPr lang="en-US" dirty="0"/>
              <a:t>“</a:t>
            </a:r>
            <a:r>
              <a:rPr lang="en-US" dirty="0" err="1"/>
              <a:t>montana</a:t>
            </a:r>
            <a:r>
              <a:rPr lang="en-US" dirty="0"/>
              <a:t> wedding photography” search places homepage highest</a:t>
            </a:r>
          </a:p>
          <a:p>
            <a:r>
              <a:rPr lang="en-US" dirty="0"/>
              <a:t>Homepage does not receive clicks for these searches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27DEE-5124-114A-8031-9D718DC2C1E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Search queries that receive the most clicks to homepage are as listed</a:t>
            </a:r>
          </a:p>
          <a:p>
            <a:r>
              <a:rPr lang="en-US" dirty="0"/>
              <a:t>Site shows up in first position for some searches; click through rate is 100% in these instances (clicks/impressions*100)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ED1421-753A-3642-AFD0-D3B116D1330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Adjust Google Search tagline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3273F-2F2B-894E-9F13-35CE63F5DEF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Improve SEO and text content for page using frequent queries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4B51A1-0584-AE4A-9DE6-19C22C4938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280768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567945" y="515621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Acquisition Action Item Recap</a:t>
            </a:r>
          </a:p>
        </p:txBody>
      </p:sp>
    </p:spTree>
    <p:extLst>
      <p:ext uri="{BB962C8B-B14F-4D97-AF65-F5344CB8AC3E}">
        <p14:creationId xmlns:p14="http://schemas.microsoft.com/office/powerpoint/2010/main" val="14970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8C4E02-877C-CC47-B3CA-9AA501D8DE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972E-BFC9-E44C-B06B-8F549E139E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3127B-9B2D-4048-8C45-76170ADA77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00EBB3-697F-3648-97B0-B3DFCFE350C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784BD-2984-ED43-8E7F-0905DA72E96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D1DB-9E03-304C-A3D6-8EF9B1CE6EF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C80F62-4089-624C-AE1A-62D3D3CF940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D2E86D-D65B-AC45-B504-666048253B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24634D-9882-224E-B044-F5F068217EC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D58712-2DDB-7947-AFBE-46C87F08C7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A0FBA7-152E-2A40-9A55-CE54802319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567945" y="515621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Behavior Action Item Recap</a:t>
            </a:r>
          </a:p>
        </p:txBody>
      </p:sp>
    </p:spTree>
    <p:extLst>
      <p:ext uri="{BB962C8B-B14F-4D97-AF65-F5344CB8AC3E}">
        <p14:creationId xmlns:p14="http://schemas.microsoft.com/office/powerpoint/2010/main" val="246160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567945" y="515621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Goals &amp; Events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2472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 descr="Picture Placeholder">
            <a:extLst>
              <a:ext uri="{FF2B5EF4-FFF2-40B4-BE49-F238E27FC236}">
                <a16:creationId xmlns:a16="http://schemas.microsoft.com/office/drawing/2014/main" id="{56BB82C0-2EA9-4A57-BB24-0BB8A9F32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Page Image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4F8B37-EA27-467F-9EFE-7FC36A86D6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000" y="5572125"/>
            <a:ext cx="3477450" cy="543172"/>
          </a:xfrm>
        </p:spPr>
        <p:txBody>
          <a:bodyPr/>
          <a:lstStyle/>
          <a:p>
            <a:r>
              <a:rPr lang="en-US" dirty="0"/>
              <a:t>Image Caption Here</a:t>
            </a:r>
          </a:p>
        </p:txBody>
      </p:sp>
      <p:cxnSp>
        <p:nvCxnSpPr>
          <p:cNvPr id="24" name="Straight Connector 23" descr="decorative element">
            <a:extLst>
              <a:ext uri="{FF2B5EF4-FFF2-40B4-BE49-F238E27FC236}">
                <a16:creationId xmlns:a16="http://schemas.microsoft.com/office/drawing/2014/main" id="{5330A903-333F-4C8F-89B7-9C6C7F55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29D8A699-16D4-4E36-9278-5ABF232443B6}"/>
              </a:ext>
            </a:extLst>
          </p:cNvPr>
          <p:cNvSpPr/>
          <p:nvPr/>
        </p:nvSpPr>
        <p:spPr>
          <a:xfrm flipV="1">
            <a:off x="4174422" y="117926"/>
            <a:ext cx="1921578" cy="6740073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Page Sheen Gradient">
            <a:extLst>
              <a:ext uri="{FF2B5EF4-FFF2-40B4-BE49-F238E27FC236}">
                <a16:creationId xmlns:a16="http://schemas.microsoft.com/office/drawing/2014/main" id="{A5466C16-B345-495B-B1B4-99E6DC0CDAB2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7233204C-53AF-44D1-9A44-231690C3AC4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7A3EA-4C15-4FDA-8CC7-3DBB3376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ACAF3-35DA-40A1-A62F-F11FCF7F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photo with quote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5BC3-CA49-43AA-943D-145C631E91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“Place your quote here”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EDDC39-7E24-4663-B47E-EFC6A37DCA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Quote date or place</a:t>
            </a:r>
          </a:p>
        </p:txBody>
      </p:sp>
    </p:spTree>
    <p:extLst>
      <p:ext uri="{BB962C8B-B14F-4D97-AF65-F5344CB8AC3E}">
        <p14:creationId xmlns:p14="http://schemas.microsoft.com/office/powerpoint/2010/main" val="18323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F6456-93D2-4823-9B39-270B40C4A6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5192" y="1275269"/>
            <a:ext cx="3190171" cy="1789476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Display portfolio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Convert 2% more visits into initial inquiry phone call per quarter by leveraging site flow and email campaigns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F6BCB-5435-4FAC-B5F8-A6D905055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34395-1AFE-46E5-BCF3-CA5377E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4" y="370047"/>
            <a:ext cx="6607574" cy="516298"/>
          </a:xfrm>
        </p:spPr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32DE2-5C7C-4C34-B421-F1AF76FEEA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6334" y="1913749"/>
            <a:ext cx="4622242" cy="2692958"/>
          </a:xfrm>
        </p:spPr>
        <p:txBody>
          <a:bodyPr/>
          <a:lstStyle/>
          <a:p>
            <a:r>
              <a:rPr lang="en-US" sz="3600" dirty="0"/>
              <a:t>To provide candid photography coverage of special moments on clients’ wedding day.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7B27F24-8A98-9148-9180-2B29CF9195FB}"/>
              </a:ext>
            </a:extLst>
          </p:cNvPr>
          <p:cNvSpPr txBox="1">
            <a:spLocks/>
          </p:cNvSpPr>
          <p:nvPr/>
        </p:nvSpPr>
        <p:spPr>
          <a:xfrm>
            <a:off x="8023790" y="618148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Goals: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D30E6D3-ABC7-2F4E-B426-4542E895F7DC}"/>
              </a:ext>
            </a:extLst>
          </p:cNvPr>
          <p:cNvSpPr txBox="1">
            <a:spLocks/>
          </p:cNvSpPr>
          <p:nvPr/>
        </p:nvSpPr>
        <p:spPr>
          <a:xfrm>
            <a:off x="8315192" y="3731016"/>
            <a:ext cx="3190171" cy="2297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pages visited per session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Length of session time per visit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initial contact call booked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F84DAFA-6553-0B4F-A9BB-16B1CCEF3340}"/>
              </a:ext>
            </a:extLst>
          </p:cNvPr>
          <p:cNvSpPr txBox="1">
            <a:spLocks/>
          </p:cNvSpPr>
          <p:nvPr/>
        </p:nvSpPr>
        <p:spPr>
          <a:xfrm>
            <a:off x="8023790" y="3064745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KPIs: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32E17-F45B-4845-A832-338EBD9ED030}"/>
              </a:ext>
            </a:extLst>
          </p:cNvPr>
          <p:cNvSpPr txBox="1"/>
          <p:nvPr/>
        </p:nvSpPr>
        <p:spPr>
          <a:xfrm>
            <a:off x="534144" y="6160936"/>
            <a:ext cx="633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Date Range of Audit:</a:t>
            </a:r>
            <a:r>
              <a:rPr lang="en-US" sz="1400" dirty="0"/>
              <a:t> February 2020 – July 2020 (last 6 months)</a:t>
            </a:r>
          </a:p>
        </p:txBody>
      </p:sp>
    </p:spTree>
    <p:extLst>
      <p:ext uri="{BB962C8B-B14F-4D97-AF65-F5344CB8AC3E}">
        <p14:creationId xmlns:p14="http://schemas.microsoft.com/office/powerpoint/2010/main" val="46486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8A3CA052-6658-4E1A-851A-E824CCA46C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EE7656-71BF-48D5-AA7C-3A58D010D8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8A3D1381-F90E-46F3-81A0-2217F8CDE5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639CC57-DF03-441F-BE46-4048B82D7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236562A2-10BA-4343-9126-27DF6C423C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A276-720E-40C4-8C25-F52ACCEF61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MM 20YY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1631-E867-4474-A0AB-B8DA732A48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lifetime of loyal service started in Month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8C3F-BF68-4F7D-9FD3-203AA0F81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B84-5676-4CBE-A23F-62891B125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1FA764-04D6-4EF8-A3E3-2E23DE9AB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226037-F2FE-428F-8D45-05FAD6BFC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74B4C9EA-4D60-48DE-9915-B57516D650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9633D1-F8B7-48A2-914F-B7CF795760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A3716E1-DF36-4A1C-BCD5-CECB919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ALLAN MARTENSSON</a:t>
            </a:r>
          </a:p>
        </p:txBody>
      </p:sp>
    </p:spTree>
    <p:extLst>
      <p:ext uri="{BB962C8B-B14F-4D97-AF65-F5344CB8AC3E}">
        <p14:creationId xmlns:p14="http://schemas.microsoft.com/office/powerpoint/2010/main" val="6283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378D-DD84-4591-8FB7-2E1F35C4500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73200" y="6314825"/>
            <a:ext cx="360000" cy="360000"/>
          </a:xfrm>
        </p:spPr>
        <p:txBody>
          <a:bodyPr/>
          <a:lstStyle/>
          <a:p>
            <a:fld id="{26699011-AD31-4C1E-9097-A1CA72DD0DA4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DF0BC-FF6D-4A57-B5B0-6E7A67B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2982435" cy="941192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52EB6368-1A65-4F6F-A747-115378A6CD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00" y="1754341"/>
            <a:ext cx="3771720" cy="4190384"/>
          </a:xfrm>
        </p:spPr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EC84771B-53C1-4CB9-9C9D-D26609E3A6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5C46C8-7AEC-4B80-A502-878CAAB06E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5C4BBB-56DC-4769-BB07-29F7819390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258BDE-BFDE-DD45-843E-5BBCDE780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44EA1915-6FC0-476B-AC04-2E25893070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81252996-4545-412A-84F8-FA4344D49E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CB0C47AF-C809-44C7-B7B2-612D4477A6E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69F7AF10-C5CD-48D2-94BD-A25544617B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4F7D5399-C327-4381-BE35-69799D52B5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884CF6-61AC-467E-85E5-F371F81F98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EFE901BE-8D68-41FC-B90E-B9F22E1A947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BCBD81-84AA-4C64-B379-E0D9268ACF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E6B10-8E32-44D4-ABBF-4A9B0DA6FF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8DE40A-9965-4C65-9A56-313164F7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A3C2A35-5068-4B1A-8492-772F6101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75990A-5D82-44A0-A5CE-D0E8711F1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D8BFB8-0EE2-4F8A-9289-B7E356E8B9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229968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B7D099-5143-4858-9512-5E1FA28E3D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911E24-BB7A-4A72-8A10-7F3E8D0FEE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94C758-0E7E-44CA-8258-2DB8C357D5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BCCBADBF-CD83-489F-9386-F919EFF1BA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0405EAF9-AD97-4605-82B8-561E3E5E06A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3C5CA835-9D6A-474A-8BE2-1EE6651D26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F59C24B6-4C8C-4212-89FC-8DB10A4E5F2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 descr="Picture Placeholder">
            <a:extLst>
              <a:ext uri="{FF2B5EF4-FFF2-40B4-BE49-F238E27FC236}">
                <a16:creationId xmlns:a16="http://schemas.microsoft.com/office/drawing/2014/main" id="{A75316D0-71EB-49B3-8C05-2796276317C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FC8CE03B-7514-40C6-9AAE-72F72D1809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702D28-3072-4358-B0D1-3F20E90EE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92F51A5-0461-4206-9A23-2C02EA7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4EEBF9-D95A-4AFE-B261-70BDCA07FA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44127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DF788-4FF7-4948-89FE-77EAB056C8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BE681F5F-8E34-45D0-804F-ADB8B779221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70CF1D92-F14C-47CF-B09E-5338176C92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9A2DED56-7966-437B-9BBD-F392C6D9A0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E413CE35-E99B-4675-9298-159AA851BD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54482BF7-728B-48BB-9A7A-30788D37538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CC906F-B634-423C-9900-86A07F9359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87DAA9-CC06-4747-8C68-ACE468BF0F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9B43A3-504D-44F5-A22A-9627D2C198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6375B8-230B-4993-A0F4-C2D3C0628E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7568-1FD6-4570-92EE-2EF5E9DE3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A6561-3F7B-4658-A1EF-FCA8AB6A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Page Spread</a:t>
            </a:r>
          </a:p>
        </p:txBody>
      </p:sp>
    </p:spTree>
    <p:extLst>
      <p:ext uri="{BB962C8B-B14F-4D97-AF65-F5344CB8AC3E}">
        <p14:creationId xmlns:p14="http://schemas.microsoft.com/office/powerpoint/2010/main" val="401138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F1D17-529E-4CE5-A621-B29D5D6B7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42D355-4E6F-4B5F-BEB9-060645F79F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Page Image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4DC5344-9B35-4F92-8835-671CCEA6F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117927"/>
            <a:ext cx="5937785" cy="6740073"/>
          </a:xfrm>
        </p:spPr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74EB11A-BB71-49CD-88E2-9935CBBC8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461A95-24C3-4454-93C3-B2446AD4F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7154C9C-C60E-4DBF-AAA5-49CE7561AFB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A4219D-C7BD-4E73-A2EE-86C0439A24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90726FE1-CE27-4710-9003-917839E6DE6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57940F-C257-4C0E-BB6F-3E95C49C4D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59523E9-3B65-4E5E-BF5C-EC66FD62024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DB62ABE-5AC5-4D15-88C6-0410176203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A3FC8261-32D1-440D-BC37-C9DE7E60CB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8DF6DC-7890-439C-B8B4-C2BD289C75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AD4D40DE-AB18-48CD-B734-DB519E65D34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D7BF3F44-D1BE-4A7C-80BC-E5B24FF4C7D3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1D17D-17C1-4D27-98E5-3FCC6954E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962E8-5405-469A-ACD3-5B5942C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Media Placeholder 3" descr="video placeholder">
            <a:extLst>
              <a:ext uri="{FF2B5EF4-FFF2-40B4-BE49-F238E27FC236}">
                <a16:creationId xmlns:a16="http://schemas.microsoft.com/office/drawing/2014/main" id="{0A1342E1-55C3-4691-B488-4D536726DDCE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59156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7FED7C-4BD6-6149-B91D-6872D1FBB533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96899" y="1810234"/>
            <a:ext cx="5486713" cy="14841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5D92-2373-5940-8FC0-FE8C25E2F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5497-7E0F-BA4D-8E1C-9AED0D450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84F0D48-B46A-1143-B1F6-678EAF7C649A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379563" y="876648"/>
            <a:ext cx="5531458" cy="23926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08CE8B-D80C-2943-971B-ED05D604DF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3637694"/>
            <a:ext cx="5544001" cy="789671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02827-EB73-4041-96AB-7469EFF16B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1046" y="3637693"/>
            <a:ext cx="5502500" cy="789671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D36DA-803A-2541-ABFD-F9E1D20973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49449" y="4609578"/>
            <a:ext cx="4016974" cy="1369846"/>
          </a:xfrm>
        </p:spPr>
        <p:txBody>
          <a:bodyPr/>
          <a:lstStyle/>
          <a:p>
            <a:r>
              <a:rPr lang="en-US" dirty="0"/>
              <a:t>Visitors are 70% female</a:t>
            </a:r>
          </a:p>
          <a:p>
            <a:r>
              <a:rPr lang="en-US" dirty="0"/>
              <a:t>Female visitors have a higher bounce rate</a:t>
            </a:r>
          </a:p>
          <a:p>
            <a:r>
              <a:rPr lang="en-US" dirty="0"/>
              <a:t>Female visitors have fewer AND shorter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94D642-807F-234F-A4B4-690E3723820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9200" y="4609578"/>
            <a:ext cx="3003066" cy="1370917"/>
          </a:xfrm>
        </p:spPr>
        <p:txBody>
          <a:bodyPr/>
          <a:lstStyle/>
          <a:p>
            <a:r>
              <a:rPr lang="en-US" dirty="0"/>
              <a:t>Most visitors are 25-34 years old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higher than average bounce rate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lower than average session duration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4C9BA6-0837-9B4A-982B-D3B598D1129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Tailor the site to female audience (user testing, comparative analysis)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ACD79-05B7-0543-B583-F134D8F2A28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365E4C-3C23-C44B-A601-9D96EEDF926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E932A8-697F-A349-81ED-31ADD151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9" y="4592975"/>
            <a:ext cx="1390650" cy="1386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7E41AF-8073-554C-8E35-ECB363FED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63" y="4609578"/>
            <a:ext cx="2286661" cy="14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177A188-A727-0548-B3A9-0E2C9568E5A0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1759341"/>
            <a:ext cx="5548768" cy="235757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9AE4-7DE2-0E49-B4C9-8B0C478921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961C-7578-A44C-A613-5393FD7E4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A9299-9253-2A46-A513-29E22744D49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F89FE9-24CB-284D-800E-3CE7832ADCA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53383"/>
            <a:ext cx="5544001" cy="789671"/>
          </a:xfrm>
        </p:spPr>
        <p:txBody>
          <a:bodyPr/>
          <a:lstStyle/>
          <a:p>
            <a:r>
              <a:rPr lang="en-US" dirty="0"/>
              <a:t>Affinity Categories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7F6DB1-2964-DC40-AFC9-7B93D07411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28592-3B10-6D4E-9B0B-FCDF56C508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Pet lovers have a higher than average bounce rate</a:t>
            </a:r>
          </a:p>
          <a:p>
            <a:r>
              <a:rPr lang="en-US" dirty="0"/>
              <a:t>Outdoor enthusiasts have more AND longer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1683B-C76D-0945-8A9D-CADFB6714A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7464D-941E-2748-B618-41613D6D4F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Animal shots from weddings?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45D227-FB9B-CC4E-BA91-3197268F369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983C52-6C52-3D41-BC68-B71D329FC30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7211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E4B2181-17F5-7B4D-A697-DBEB004D6925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2117468"/>
            <a:ext cx="5593877" cy="152978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858A-7334-E04A-ACE8-00F922787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E25F-D15F-3F49-84FA-E1D5E007B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26D45F4-7510-8049-AD83-A0A901EF2FCC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1046" y="491017"/>
            <a:ext cx="5412154" cy="162645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F73000-2458-364C-80D9-B5842A0D16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12743"/>
            <a:ext cx="5544001" cy="789671"/>
          </a:xfrm>
        </p:spPr>
        <p:txBody>
          <a:bodyPr/>
          <a:lstStyle/>
          <a:p>
            <a:r>
              <a:rPr lang="en-US" dirty="0"/>
              <a:t>New vs Returning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BFFA3B-C1E5-FD42-9E41-D960BA08A2C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F3C4B1-9CBC-E84B-A052-6766E230EB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8799" y="5095186"/>
            <a:ext cx="5407624" cy="884238"/>
          </a:xfrm>
        </p:spPr>
        <p:txBody>
          <a:bodyPr/>
          <a:lstStyle/>
          <a:p>
            <a:r>
              <a:rPr lang="en-US" dirty="0"/>
              <a:t>Returning visitors are more engaged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1A9E74-E7C1-3749-B30F-74B18D35EAF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Many sessions and pageviews between 181-600 secs (3-10 mins)</a:t>
            </a:r>
          </a:p>
          <a:p>
            <a:r>
              <a:rPr lang="en-US" dirty="0"/>
              <a:t>Large number of &lt;=10 sec visits likely due to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86B7AF-DE01-7E4F-A7CB-816173458CF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91A876-AC2F-6748-A48E-3F8C781777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9A8ED4-4C68-0344-AE69-375FF6BFF91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40A85-2F97-6F40-B111-E38F73BA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76" y="2237686"/>
            <a:ext cx="5452170" cy="16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BA9898-DC34-6F48-940A-82636A41EC3C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2023679"/>
            <a:ext cx="5544001" cy="173767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AF52-FAB5-2C49-9F43-F8A566ECA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B74D-5EEB-6747-AC62-36019A7C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9082E03-1228-BC46-9395-7C3EA7349401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1046" y="761511"/>
            <a:ext cx="5502500" cy="29998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E50A94-D1B4-AB40-8A8E-C35171E291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Browser &amp; OS (Operating System)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B73F2-B99C-C244-9108-F12808FC31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Browser &amp; OS (Screen Resolution)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940A9-EA1C-814E-B6CF-19E055DCB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100% of visitors using Linux leave immediately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E9162-CA57-8247-AE68-DCEB11D14B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Visitors with the highest screen resolutions for Chrome and Firefox  have 100%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FF69A-0C96-3043-96C6-CD43347DC8B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Look into needed tech fixes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6E46D4-EABA-2C4F-8AF2-E27BB23F5F4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Look into loading times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A6D979-CDAE-8F49-B4EE-9CC62E8E30E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49605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745325D-CD60-4A4B-87C8-BDE03E30EC66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1968987"/>
            <a:ext cx="5556737" cy="171520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6DA5-852D-5346-925F-2D46E6653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2BE6-9D57-6941-AB82-BEC7D6EE1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D6906AE-ACC9-E54A-87A8-BCB5FC2FF743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9876" y="2053224"/>
            <a:ext cx="5526222" cy="16309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512DE-8A5E-5A4E-8B23-C502D614D0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FB445-51FB-DE44-89ED-92CA6A0BAC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9876" y="4107650"/>
            <a:ext cx="5502500" cy="789671"/>
          </a:xfrm>
        </p:spPr>
        <p:txBody>
          <a:bodyPr/>
          <a:lstStyle/>
          <a:p>
            <a:r>
              <a:rPr lang="en-US" dirty="0"/>
              <a:t>Overview (City)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739ED7-6EB4-1445-B75A-05A1029FFFF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45% of traffic is on mobile devices</a:t>
            </a:r>
          </a:p>
          <a:p>
            <a:r>
              <a:rPr lang="en-US" dirty="0"/>
              <a:t>Average session duration is much lower on mobile devices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2D6DE-7735-384A-BBF2-F92C3A40FBB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29876" y="5095185"/>
            <a:ext cx="5493670" cy="885309"/>
          </a:xfrm>
        </p:spPr>
        <p:txBody>
          <a:bodyPr/>
          <a:lstStyle/>
          <a:p>
            <a:r>
              <a:rPr lang="en-US" dirty="0"/>
              <a:t>For Billings alone, more visitors use mobile BUT visitors using desktop have significantly more sessions</a:t>
            </a:r>
          </a:p>
          <a:p>
            <a:r>
              <a:rPr lang="en-US" dirty="0"/>
              <a:t>Visitors using desktop in Billings have a much higher session duration and a significantly lower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6AB878-FD2C-4546-9AC8-EDA6D3723F4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Make website more mobile friendly (text color, text quantity, text sizing)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9E9BE-02A7-8F4A-BFE5-263CBDC7AE2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41515A-7A09-BF4C-B9B4-A1B4A4632D3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2065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567945" y="515621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Audience Action Item Recap</a:t>
            </a:r>
          </a:p>
        </p:txBody>
      </p:sp>
    </p:spTree>
    <p:extLst>
      <p:ext uri="{BB962C8B-B14F-4D97-AF65-F5344CB8AC3E}">
        <p14:creationId xmlns:p14="http://schemas.microsoft.com/office/powerpoint/2010/main" val="184832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5D92-2373-5940-8FC0-FE8C25E2F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5497-7E0F-BA4D-8E1C-9AED0D450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02827-EB73-4041-96AB-7469EFF16B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929120" y="1651974"/>
            <a:ext cx="4483120" cy="3468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D36DA-803A-2541-ABFD-F9E1D20973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8799" y="4171620"/>
            <a:ext cx="5407624" cy="1807804"/>
          </a:xfrm>
        </p:spPr>
        <p:txBody>
          <a:bodyPr/>
          <a:lstStyle/>
          <a:p>
            <a:r>
              <a:rPr lang="en-US" dirty="0"/>
              <a:t>Most users come from social channels</a:t>
            </a:r>
          </a:p>
          <a:p>
            <a:r>
              <a:rPr lang="en-US" dirty="0"/>
              <a:t>Users visiting from social channels have the highest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4C9BA6-0837-9B4A-982B-D3B598D1129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ACD79-05B7-0543-B583-F134D8F2A28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365E4C-3C23-C44B-A601-9D96EEDF926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BE81A93-03CB-894E-90BE-958635F8C664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16538" y="2089932"/>
            <a:ext cx="5612333" cy="2081688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E2B9ABC-AEE5-794A-AC54-8C6094D14376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7025996" y="1779479"/>
            <a:ext cx="4292600" cy="3238500"/>
          </a:xfrm>
        </p:spPr>
      </p:pic>
    </p:spTree>
    <p:extLst>
      <p:ext uri="{BB962C8B-B14F-4D97-AF65-F5344CB8AC3E}">
        <p14:creationId xmlns:p14="http://schemas.microsoft.com/office/powerpoint/2010/main" val="178626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tingCard-EverydayBar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471"/>
      </a:accent1>
      <a:accent2>
        <a:srgbClr val="BF0A30"/>
      </a:accent2>
      <a:accent3>
        <a:srgbClr val="353E06"/>
      </a:accent3>
      <a:accent4>
        <a:srgbClr val="798A1B"/>
      </a:accent4>
      <a:accent5>
        <a:srgbClr val="686763"/>
      </a:accent5>
      <a:accent6>
        <a:srgbClr val="B4AF9A"/>
      </a:accent6>
      <a:hlink>
        <a:srgbClr val="003471"/>
      </a:hlink>
      <a:folHlink>
        <a:srgbClr val="003471"/>
      </a:folHlink>
    </a:clrScheme>
    <a:fontScheme name="Custom 171">
      <a:majorFont>
        <a:latin typeface="Bodoni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201795_Retirement photo album_SL_V1.potx" id="{D25302EC-46D2-4236-AED9-A74A92911ABB}" vid="{8200252D-F01C-4E9E-A872-CCAE5BD50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FDF6D1-3C7E-47EE-9431-82AF246858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5950F6-54F6-4885-8500-BA368B7E8A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74FA83-37F9-42DB-9AFF-75EC5B2EB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862</Words>
  <Application>Microsoft Macintosh PowerPoint</Application>
  <PresentationFormat>Widescreen</PresentationFormat>
  <Paragraphs>184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Bodoni MT</vt:lpstr>
      <vt:lpstr>Calibri</vt:lpstr>
      <vt:lpstr>Cambria</vt:lpstr>
      <vt:lpstr>Times New Roman</vt:lpstr>
      <vt:lpstr>Office Theme</vt:lpstr>
      <vt:lpstr>GOOGLE ANALYTICS WEBSITE AUDIT</vt:lpstr>
      <vt:lpstr>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Page Image</vt:lpstr>
      <vt:lpstr>Large photo with quote</vt:lpstr>
      <vt:lpstr>ALLAN MARTENSSON</vt:lpstr>
      <vt:lpstr>Lorem ipsum dolor sit amet</vt:lpstr>
      <vt:lpstr>Variety Slide Title</vt:lpstr>
      <vt:lpstr>Variety Slide Title</vt:lpstr>
      <vt:lpstr>Double Page Spread</vt:lpstr>
      <vt:lpstr>Half Page Image</vt:lpstr>
      <vt:lpstr>Slide Title</vt:lpstr>
      <vt:lpstr>Customize this Template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2020-08-06T01:59:52Z</dcterms:created>
  <dcterms:modified xsi:type="dcterms:W3CDTF">2020-08-17T06:37:58Z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