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ibinesh24/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G.Sibinesh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0317734"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https://github.com/sibinesh24/TNSDC-Generative-AI</a:t>
            </a:r>
            <a:endParaRPr lang="en-IN"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9372600" cy="4316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745</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G.Sibinesh</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4</cp:revision>
  <dcterms:created xsi:type="dcterms:W3CDTF">2024-04-01T15:34:00Z</dcterms:created>
  <dcterms:modified xsi:type="dcterms:W3CDTF">2024-04-04T03:20:16Z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