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Analysis_USA/CustomerSal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551AE4C-16CB-4DD3-A2FC-0453A2DB9E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Sales_Analysis_USA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61408B-06C0-4CEE-9204-E33C3CB288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11/29/2024 10:49:53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Sales" id="2" name="slide2">
            <a:extLst>
              <a:ext uri="{FF2B5EF4-FFF2-40B4-BE49-F238E27FC236}">
                <a16:creationId xmlns:a16="http://schemas.microsoft.com/office/drawing/2014/main" id="{97662325-27E7-4208-9564-11A0BC61F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38200"/>
            <a:ext cx="9020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3CE99973-3FC0-4843-82D2-A46F2B034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12" y="838200"/>
            <a:ext cx="42957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" id="4" name="slide4">
            <a:extLst>
              <a:ext uri="{FF2B5EF4-FFF2-40B4-BE49-F238E27FC236}">
                <a16:creationId xmlns:a16="http://schemas.microsoft.com/office/drawing/2014/main" id="{6E1B3FBF-01DF-4955-BF51-C4C652D6BF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838200"/>
            <a:ext cx="62007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And Profits" id="5" name="slide5">
            <a:extLst>
              <a:ext uri="{FF2B5EF4-FFF2-40B4-BE49-F238E27FC236}">
                <a16:creationId xmlns:a16="http://schemas.microsoft.com/office/drawing/2014/main" id="{B6874B6E-B56F-4BDD-A568-D729E8B500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838200"/>
            <a:ext cx="83153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6" name="slide6">
            <a:extLst>
              <a:ext uri="{FF2B5EF4-FFF2-40B4-BE49-F238E27FC236}">
                <a16:creationId xmlns:a16="http://schemas.microsoft.com/office/drawing/2014/main" id="{DCBEBAC7-C10B-4A70-A222-BB0560093B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2024-11-29T10:49:54Z</dcterms:created>
  <dcterms:modified xsi:type="dcterms:W3CDTF">2024-11-29T10:49:54Z</dcterms:modified>
</cp:coreProperties>
</file>