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8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2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732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0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31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1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55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4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7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9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7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4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 Deliver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Enterprise Application with Cross platform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Travel</a:t>
            </a:r>
          </a:p>
          <a:p>
            <a:r>
              <a:rPr lang="en-US" dirty="0" smtClean="0"/>
              <a:t>Fav cuisine 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8346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Home delivery products based on the restaurant</a:t>
            </a:r>
          </a:p>
          <a:p>
            <a:r>
              <a:rPr lang="en-US" dirty="0" smtClean="0"/>
              <a:t>Bermuda triangle in your wallet</a:t>
            </a:r>
          </a:p>
          <a:p>
            <a:r>
              <a:rPr lang="en-US" dirty="0" smtClean="0"/>
              <a:t>Travel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Card support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Any time any climate</a:t>
            </a:r>
          </a:p>
        </p:txBody>
      </p:sp>
    </p:spTree>
    <p:extLst>
      <p:ext uri="{BB962C8B-B14F-4D97-AF65-F5344CB8AC3E}">
        <p14:creationId xmlns:p14="http://schemas.microsoft.com/office/powerpoint/2010/main" val="15715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Milestone 1 – Web based system with Mobile pay – Using </a:t>
            </a:r>
            <a:r>
              <a:rPr lang="en-US" dirty="0" err="1" smtClean="0"/>
              <a:t>qr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MILEstone</a:t>
            </a:r>
            <a:r>
              <a:rPr lang="en-US" dirty="0" smtClean="0"/>
              <a:t> 2 – Android app with mobile payment and google wallet</a:t>
            </a:r>
          </a:p>
          <a:p>
            <a:r>
              <a:rPr lang="en-US" dirty="0" smtClean="0"/>
              <a:t>Milestone 3 – iOS support</a:t>
            </a:r>
          </a:p>
          <a:p>
            <a:r>
              <a:rPr lang="en-US" dirty="0" smtClean="0"/>
              <a:t>Milestone 4 - </a:t>
            </a:r>
            <a:r>
              <a:rPr lang="en-US" dirty="0" err="1" smtClean="0"/>
              <a:t>Nfc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Milestone 5 - </a:t>
            </a:r>
            <a:r>
              <a:rPr lang="en-US" dirty="0" err="1" smtClean="0"/>
              <a:t>Rfid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Milestone 6 – </a:t>
            </a:r>
            <a:r>
              <a:rPr lang="en-US" dirty="0" err="1" smtClean="0"/>
              <a:t>pos</a:t>
            </a:r>
            <a:r>
              <a:rPr lang="en-US" dirty="0" smtClean="0"/>
              <a:t> support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482968"/>
            <a:ext cx="10364451" cy="1596177"/>
          </a:xfrm>
        </p:spPr>
        <p:txBody>
          <a:bodyPr/>
          <a:lstStyle/>
          <a:p>
            <a:r>
              <a:rPr lang="en-US" dirty="0" smtClean="0"/>
              <a:t>Suggestions/feedback please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8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86" y="2525694"/>
            <a:ext cx="10364451" cy="159617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115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1434</TotalTime>
  <Words>89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Droplet</vt:lpstr>
      <vt:lpstr>V Deliver </vt:lpstr>
      <vt:lpstr> Problem</vt:lpstr>
      <vt:lpstr>Existing system</vt:lpstr>
      <vt:lpstr>What’s the plan</vt:lpstr>
      <vt:lpstr>Suggestions/feedback please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Deliver </dc:title>
  <dc:creator>Deepak Ravisankar</dc:creator>
  <cp:lastModifiedBy>Deepak Ravisankar</cp:lastModifiedBy>
  <cp:revision>4</cp:revision>
  <dcterms:created xsi:type="dcterms:W3CDTF">2015-10-13T02:00:03Z</dcterms:created>
  <dcterms:modified xsi:type="dcterms:W3CDTF">2015-10-14T01:54:19Z</dcterms:modified>
</cp:coreProperties>
</file>