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A6A1181-E49C-4D10-B284-2BD15F10E32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8512C71-2B60-423F-9459-8DE160B35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14620"/>
            <a:ext cx="7772400" cy="3603884"/>
          </a:xfrm>
        </p:spPr>
        <p:txBody>
          <a:bodyPr/>
          <a:lstStyle/>
          <a:p>
            <a:r>
              <a:rPr lang="en-US" dirty="0" smtClean="0"/>
              <a:t>Name:-</a:t>
            </a:r>
            <a:r>
              <a:rPr lang="en-US" dirty="0" err="1" smtClean="0"/>
              <a:t>Siba</a:t>
            </a:r>
            <a:r>
              <a:rPr lang="en-US" dirty="0" smtClean="0"/>
              <a:t> </a:t>
            </a:r>
            <a:r>
              <a:rPr lang="en-US" dirty="0" err="1" smtClean="0"/>
              <a:t>prasad</a:t>
            </a:r>
            <a:r>
              <a:rPr lang="en-US" dirty="0" smtClean="0"/>
              <a:t> </a:t>
            </a:r>
            <a:r>
              <a:rPr lang="en-US" smtClean="0"/>
              <a:t>sahu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357166"/>
            <a:ext cx="7772400" cy="1508760"/>
          </a:xfrm>
        </p:spPr>
        <p:txBody>
          <a:bodyPr>
            <a:normAutofit/>
          </a:bodyPr>
          <a:lstStyle/>
          <a:p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Project: Interactive Website Development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42844" y="357166"/>
            <a:ext cx="885831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Objective: To build a responsive and interactive website that incorporates various front-end development techniques, from basic HTML structure to advanced API integration and CSS preprocessing.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Task 1: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Basic HTML Page Steps: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1.Create an HTML file (index.html) with the basic structure including , , and tags. 2.Add a title to the webpage using the tag.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3.Insert headings, paragraphs, and an image within the body of the page.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4.Save the file and open it in a web browser to ensure proper rendering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42852"/>
            <a:ext cx="4572000" cy="68941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Index.html:-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 &lt;meta 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</a:p>
          <a:p>
            <a:r>
              <a:rPr lang="en-US" dirty="0"/>
              <a:t>  &lt;meta name="viewport" content="width=device-width, initial-scale=1.0"&gt;</a:t>
            </a:r>
          </a:p>
          <a:p>
            <a:r>
              <a:rPr lang="en-US" dirty="0"/>
              <a:t>  &lt;title&gt;My First Webpage&lt;/title&gt;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 &lt;!-- Heading --&gt;</a:t>
            </a:r>
          </a:p>
          <a:p>
            <a:r>
              <a:rPr lang="en-US" dirty="0"/>
              <a:t>  &lt;h1&gt;Welcome to My First Webpage&lt;/h1&gt;</a:t>
            </a:r>
          </a:p>
          <a:p>
            <a:r>
              <a:rPr lang="en-US" dirty="0"/>
              <a:t>  </a:t>
            </a:r>
          </a:p>
          <a:p>
            <a:r>
              <a:rPr lang="en-US" dirty="0"/>
              <a:t>  &lt;!-- Paragraph --&gt;</a:t>
            </a:r>
          </a:p>
          <a:p>
            <a:r>
              <a:rPr lang="en-US" dirty="0"/>
              <a:t>  &lt;p&gt;</a:t>
            </a:r>
          </a:p>
          <a:p>
            <a:r>
              <a:rPr lang="en-US" dirty="0"/>
              <a:t>    This is a simple HTML page created as part of Task 1. </a:t>
            </a:r>
          </a:p>
          <a:p>
            <a:r>
              <a:rPr lang="en-US" dirty="0"/>
              <a:t>    HTML stands for &lt;b&gt;</a:t>
            </a:r>
            <a:r>
              <a:rPr lang="en-US" dirty="0" err="1"/>
              <a:t>HyperText</a:t>
            </a:r>
            <a:r>
              <a:rPr lang="en-US" dirty="0"/>
              <a:t> Markup Language&lt;/b&gt; and it is used to structure web content.</a:t>
            </a:r>
          </a:p>
          <a:p>
            <a:r>
              <a:rPr lang="en-US" dirty="0"/>
              <a:t>  &lt;/p&gt;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57148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  &lt;!-- Sub-heading --&gt;</a:t>
            </a:r>
          </a:p>
          <a:p>
            <a:r>
              <a:rPr lang="en-US" dirty="0" smtClean="0"/>
              <a:t>  &lt;h2&gt;About HTML&lt;/h2&gt;</a:t>
            </a:r>
          </a:p>
          <a:p>
            <a:r>
              <a:rPr lang="en-US" dirty="0" smtClean="0"/>
              <a:t>  &lt;p&gt;</a:t>
            </a:r>
          </a:p>
          <a:p>
            <a:r>
              <a:rPr lang="en-US" dirty="0" smtClean="0"/>
              <a:t>    HTML is the standard markup language for creating web pages. </a:t>
            </a:r>
          </a:p>
          <a:p>
            <a:r>
              <a:rPr lang="en-US" dirty="0" smtClean="0"/>
              <a:t>    It describes the structure of a webpage using elements like headings, paragraphs, links, and images.</a:t>
            </a:r>
          </a:p>
          <a:p>
            <a:r>
              <a:rPr lang="en-US" dirty="0" smtClean="0"/>
              <a:t>  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Image --&gt;</a:t>
            </a:r>
          </a:p>
          <a:p>
            <a:r>
              <a:rPr lang="en-US" dirty="0" smtClean="0"/>
              <a:t>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="https://via.placeholder.com/300" alt="Sample Image"&gt;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 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  &lt;meta name="viewport"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35716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content="width=device-width, initial-scale=1.0"&gt;</a:t>
            </a:r>
          </a:p>
          <a:p>
            <a:r>
              <a:rPr lang="en-US" dirty="0" smtClean="0"/>
              <a:t>  &lt;title&gt;My First Webpage&lt;/title&gt;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&lt;!-- Heading --&gt;</a:t>
            </a:r>
          </a:p>
          <a:p>
            <a:r>
              <a:rPr lang="en-US" dirty="0" smtClean="0"/>
              <a:t>  &lt;h1&gt;Welcome to My First Webpage&lt;/h1&gt;</a:t>
            </a:r>
          </a:p>
          <a:p>
            <a:r>
              <a:rPr lang="en-US" dirty="0" smtClean="0"/>
              <a:t>  </a:t>
            </a:r>
          </a:p>
          <a:p>
            <a:r>
              <a:rPr lang="en-US" dirty="0" smtClean="0"/>
              <a:t>  &lt;!-- Paragraph --&gt;</a:t>
            </a:r>
          </a:p>
          <a:p>
            <a:r>
              <a:rPr lang="en-US" dirty="0" smtClean="0"/>
              <a:t>  &lt;p&gt;</a:t>
            </a:r>
          </a:p>
          <a:p>
            <a:r>
              <a:rPr lang="en-US" dirty="0" smtClean="0"/>
              <a:t>    This is a simple HTML page created as part of Task 1. </a:t>
            </a:r>
          </a:p>
          <a:p>
            <a:r>
              <a:rPr lang="en-US" dirty="0" smtClean="0"/>
              <a:t>    HTML stands for &lt;b&gt;</a:t>
            </a:r>
            <a:r>
              <a:rPr lang="en-US" dirty="0" err="1" smtClean="0"/>
              <a:t>HyperText</a:t>
            </a:r>
            <a:r>
              <a:rPr lang="en-US" dirty="0" smtClean="0"/>
              <a:t> Markup Language&lt;/b&gt; and it is used to structure web content.</a:t>
            </a:r>
          </a:p>
          <a:p>
            <a:r>
              <a:rPr lang="en-US" dirty="0" smtClean="0"/>
              <a:t>  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Sub-heading --&gt;</a:t>
            </a:r>
          </a:p>
          <a:p>
            <a:r>
              <a:rPr lang="en-US" dirty="0" smtClean="0"/>
              <a:t>  &lt;h2&gt;About HTML&lt;/h2&gt;</a:t>
            </a:r>
          </a:p>
          <a:p>
            <a:r>
              <a:rPr lang="en-US" dirty="0" smtClean="0"/>
              <a:t>  &lt;p&gt;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357166"/>
            <a:ext cx="8358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  HTML is the standard markup language for creating web pages. </a:t>
            </a:r>
          </a:p>
          <a:p>
            <a:r>
              <a:rPr lang="en-US" dirty="0" smtClean="0"/>
              <a:t>    It describes the structure of a webpage using elements like headings, paragraphs, links, and images.</a:t>
            </a:r>
          </a:p>
          <a:p>
            <a:r>
              <a:rPr lang="en-US" dirty="0" smtClean="0"/>
              <a:t>  &lt;/p&gt;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Image --&gt;</a:t>
            </a:r>
          </a:p>
          <a:p>
            <a:r>
              <a:rPr lang="en-US" dirty="0" smtClean="0"/>
              <a:t>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="https://via.placeholder.com/300" alt="Sample Image"&gt;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Output:-</a:t>
            </a:r>
            <a:endParaRPr lang="en-US" dirty="0"/>
          </a:p>
        </p:txBody>
      </p:sp>
      <p:pic>
        <p:nvPicPr>
          <p:cNvPr id="4" name="Content Placeholder 3" descr="Screenshot (13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84362"/>
            <a:ext cx="7772400" cy="43719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12</TotalTime>
  <Words>127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Name:-Siba prasad sahu</vt:lpstr>
      <vt:lpstr>Slide 2</vt:lpstr>
      <vt:lpstr>Slide 3</vt:lpstr>
      <vt:lpstr>Slide 4</vt:lpstr>
      <vt:lpstr>Slide 5</vt:lpstr>
      <vt:lpstr>Slide 6</vt:lpstr>
      <vt:lpstr>Output:-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Siba Prasad Sahu</dc:creator>
  <cp:lastModifiedBy>Siba Prasad Sahu</cp:lastModifiedBy>
  <cp:revision>3</cp:revision>
  <dcterms:created xsi:type="dcterms:W3CDTF">2025-09-12T06:32:54Z</dcterms:created>
  <dcterms:modified xsi:type="dcterms:W3CDTF">2025-09-13T04:31:55Z</dcterms:modified>
</cp:coreProperties>
</file>