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73C9-E7E2-469A-BF9B-D0941661D32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94A6-1252-46C7-8E9C-76B244766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73C9-E7E2-469A-BF9B-D0941661D32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94A6-1252-46C7-8E9C-76B244766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73C9-E7E2-469A-BF9B-D0941661D32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94A6-1252-46C7-8E9C-76B244766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73C9-E7E2-469A-BF9B-D0941661D32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94A6-1252-46C7-8E9C-76B244766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73C9-E7E2-469A-BF9B-D0941661D32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94A6-1252-46C7-8E9C-76B244766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73C9-E7E2-469A-BF9B-D0941661D32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94A6-1252-46C7-8E9C-76B244766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73C9-E7E2-469A-BF9B-D0941661D32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94A6-1252-46C7-8E9C-76B244766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73C9-E7E2-469A-BF9B-D0941661D32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94A6-1252-46C7-8E9C-76B244766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73C9-E7E2-469A-BF9B-D0941661D32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94A6-1252-46C7-8E9C-76B244766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73C9-E7E2-469A-BF9B-D0941661D32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94A6-1252-46C7-8E9C-76B244766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73C9-E7E2-469A-BF9B-D0941661D32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94A6-1252-46C7-8E9C-76B244766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673C9-E7E2-469A-BF9B-D0941661D32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094A6-1252-46C7-8E9C-76B2447663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Name:-</a:t>
            </a:r>
            <a:r>
              <a:rPr lang="en-US" dirty="0" err="1" smtClean="0"/>
              <a:t>Siba</a:t>
            </a:r>
            <a:r>
              <a:rPr lang="en-US" dirty="0" smtClean="0"/>
              <a:t> </a:t>
            </a:r>
            <a:r>
              <a:rPr lang="en-US" dirty="0" err="1" smtClean="0"/>
              <a:t>prasad</a:t>
            </a:r>
            <a:r>
              <a:rPr lang="en-US" dirty="0" smtClean="0"/>
              <a:t> </a:t>
            </a:r>
            <a:r>
              <a:rPr lang="en-US" smtClean="0"/>
              <a:t>sahu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Project: Interactive Website Development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158" y="285728"/>
            <a:ext cx="835824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Task 2: Styling with Inline CSS:</a:t>
            </a:r>
          </a:p>
          <a:p>
            <a:r>
              <a:rPr lang="en-US" sz="2800" dirty="0" smtClean="0"/>
              <a:t> Objective: Apply basic styling directly within HTML elements to understand the fundamentals of CSS and its impact on the appearance of web content. </a:t>
            </a:r>
          </a:p>
          <a:p>
            <a:r>
              <a:rPr lang="en-US" sz="2800" dirty="0" smtClean="0"/>
              <a:t>Steps:</a:t>
            </a:r>
          </a:p>
          <a:p>
            <a:r>
              <a:rPr lang="en-US" sz="2800" dirty="0" smtClean="0"/>
              <a:t> 1.Apply inline CSS styles directly within HTML elements to change font color, size, and background color. </a:t>
            </a:r>
          </a:p>
          <a:p>
            <a:r>
              <a:rPr lang="en-US" sz="2800" dirty="0" smtClean="0"/>
              <a:t>2.Experiment with different styles and save the HTML file to view the changes in the browser.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5786" y="214290"/>
            <a:ext cx="4572000" cy="66171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Index.html:-</a:t>
            </a:r>
          </a:p>
          <a:p>
            <a:r>
              <a:rPr lang="en-US" dirty="0" smtClean="0"/>
              <a:t>&lt;!</a:t>
            </a:r>
            <a:r>
              <a:rPr lang="en-US" dirty="0"/>
              <a:t>DOCTYPE html&gt;</a:t>
            </a:r>
          </a:p>
          <a:p>
            <a:r>
              <a:rPr lang="en-US" dirty="0"/>
              <a:t>&lt;html </a:t>
            </a:r>
            <a:r>
              <a:rPr lang="en-US" dirty="0" err="1"/>
              <a:t>lang</a:t>
            </a:r>
            <a:r>
              <a:rPr lang="en-US" dirty="0"/>
              <a:t>="en"&gt;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  &lt;meta </a:t>
            </a:r>
            <a:r>
              <a:rPr lang="en-US" dirty="0" err="1"/>
              <a:t>charset</a:t>
            </a:r>
            <a:r>
              <a:rPr lang="en-US" dirty="0"/>
              <a:t>="UTF-8"&gt;</a:t>
            </a:r>
          </a:p>
          <a:p>
            <a:r>
              <a:rPr lang="en-US" dirty="0"/>
              <a:t>  &lt;meta name="viewport" content="width=device-width, initial-scale=1.0"&gt;</a:t>
            </a:r>
          </a:p>
          <a:p>
            <a:r>
              <a:rPr lang="en-US" dirty="0"/>
              <a:t>  &lt;title&gt;Task 2 - Inline CSS&lt;/title&gt;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 style="background-color: </a:t>
            </a:r>
            <a:r>
              <a:rPr lang="en-US" dirty="0" err="1"/>
              <a:t>lightyellow</a:t>
            </a:r>
            <a:r>
              <a:rPr lang="en-US" dirty="0"/>
              <a:t>;"&gt;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 &lt;!-- Heading with inline CSS --&gt;</a:t>
            </a:r>
          </a:p>
          <a:p>
            <a:r>
              <a:rPr lang="en-US" dirty="0"/>
              <a:t>  &lt;h1 style="color: </a:t>
            </a:r>
            <a:r>
              <a:rPr lang="en-US" dirty="0" err="1"/>
              <a:t>darkblue</a:t>
            </a:r>
            <a:r>
              <a:rPr lang="en-US" dirty="0"/>
              <a:t>; font-size: 36px; text-align: center;"&gt;</a:t>
            </a:r>
          </a:p>
          <a:p>
            <a:r>
              <a:rPr lang="en-US" dirty="0"/>
              <a:t>    Welcome to My Styled Webpage</a:t>
            </a:r>
          </a:p>
          <a:p>
            <a:r>
              <a:rPr lang="en-US" dirty="0"/>
              <a:t>  &lt;/h1&gt;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 &lt;!-- Paragraph with inline CSS --&gt;</a:t>
            </a:r>
          </a:p>
          <a:p>
            <a:r>
              <a:rPr lang="en-US" dirty="0"/>
              <a:t>  &lt;p style="color: green; font-size: 20px;"&gt;</a:t>
            </a:r>
          </a:p>
          <a:p>
            <a:r>
              <a:rPr lang="en-US" dirty="0"/>
              <a:t>    This paragraph is styled with &lt;b&gt;inline CSS&lt;/b&gt;. </a:t>
            </a:r>
          </a:p>
          <a:p>
            <a:r>
              <a:rPr lang="en-US" dirty="0"/>
              <a:t>  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285728"/>
            <a:ext cx="4572000" cy="84023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The text is green and slightly larger than the default size.</a:t>
            </a:r>
          </a:p>
          <a:p>
            <a:r>
              <a:rPr lang="en-US" dirty="0" smtClean="0"/>
              <a:t>  &lt;/p&gt;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&lt;!-- Sub-heading with inline CSS --&gt;</a:t>
            </a:r>
          </a:p>
          <a:p>
            <a:r>
              <a:rPr lang="en-US" dirty="0" smtClean="0"/>
              <a:t>  &lt;h2 style="color: crimson; background-color: #f0f0f0; padding: 10px;"&gt;</a:t>
            </a:r>
          </a:p>
          <a:p>
            <a:r>
              <a:rPr lang="en-US" dirty="0" smtClean="0"/>
              <a:t>    About Inline CSS</a:t>
            </a:r>
          </a:p>
          <a:p>
            <a:r>
              <a:rPr lang="en-US" dirty="0" smtClean="0"/>
              <a:t>  &lt;/h2&gt;</a:t>
            </a:r>
          </a:p>
          <a:p>
            <a:r>
              <a:rPr lang="en-US" dirty="0" smtClean="0"/>
              <a:t>  </a:t>
            </a:r>
          </a:p>
          <a:p>
            <a:r>
              <a:rPr lang="en-US" dirty="0" smtClean="0"/>
              <a:t>  &lt;!-- Paragraph with inline CSS --&gt;</a:t>
            </a:r>
          </a:p>
          <a:p>
            <a:r>
              <a:rPr lang="en-US" dirty="0" smtClean="0"/>
              <a:t>  &lt;p style="font-size: 18px; color: #333;"&gt;</a:t>
            </a:r>
          </a:p>
          <a:p>
            <a:r>
              <a:rPr lang="en-US" dirty="0" smtClean="0"/>
              <a:t>    Inline CSS means adding the &lt;code&gt;style&lt;/code&gt; attribute directly </a:t>
            </a:r>
          </a:p>
          <a:p>
            <a:r>
              <a:rPr lang="en-US" dirty="0" smtClean="0"/>
              <a:t>    to an HTML element. It is useful for quick styling, </a:t>
            </a:r>
          </a:p>
          <a:p>
            <a:r>
              <a:rPr lang="en-US" dirty="0" smtClean="0"/>
              <a:t>    but not recommended for large projects.</a:t>
            </a:r>
          </a:p>
          <a:p>
            <a:r>
              <a:rPr lang="en-US" dirty="0" smtClean="0"/>
              <a:t>  &lt;/p&gt;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&lt;!-- Image with border and styling --&gt;</a:t>
            </a:r>
          </a:p>
          <a:p>
            <a:r>
              <a:rPr lang="en-US" dirty="0" smtClean="0"/>
              <a:t> 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="https://via.placeholder.com/250" alt="Sample jpg"</a:t>
            </a:r>
          </a:p>
          <a:p>
            <a:r>
              <a:rPr lang="en-US" dirty="0" smtClean="0"/>
              <a:t>       style="border: 5px solid black; border-radius: 10px; display: block; margin: 20px auto;"&gt;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285728"/>
            <a:ext cx="64294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="https://via.placeholder.com/250" alt="Sample jpg"</a:t>
            </a:r>
          </a:p>
          <a:p>
            <a:r>
              <a:rPr lang="en-US" dirty="0" smtClean="0"/>
              <a:t>       style="border: 5px solid black; border-radius: 10px; display: block; margin: 20px auto;"&gt;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125</Words>
  <Application>Microsoft Office PowerPoint</Application>
  <PresentationFormat>On-screen Show (4:3)</PresentationFormat>
  <Paragraphs>48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Name:-Siba prasad sahu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Siba Prasad Sahu</dc:creator>
  <cp:lastModifiedBy>Siba Prasad Sahu</cp:lastModifiedBy>
  <cp:revision>2</cp:revision>
  <dcterms:created xsi:type="dcterms:W3CDTF">2025-09-12T06:41:27Z</dcterms:created>
  <dcterms:modified xsi:type="dcterms:W3CDTF">2025-09-13T04:32:05Z</dcterms:modified>
</cp:coreProperties>
</file>