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  <p:sldId id="265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C2B5C-23DA-4AC9-803A-8C789AE37D06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9DC9-3B2E-4AEF-9389-D7FC25DB6B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C2B5C-23DA-4AC9-803A-8C789AE37D06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9DC9-3B2E-4AEF-9389-D7FC25DB6B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C2B5C-23DA-4AC9-803A-8C789AE37D06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9DC9-3B2E-4AEF-9389-D7FC25DB6B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C2B5C-23DA-4AC9-803A-8C789AE37D06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9DC9-3B2E-4AEF-9389-D7FC25DB6B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C2B5C-23DA-4AC9-803A-8C789AE37D06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9DC9-3B2E-4AEF-9389-D7FC25DB6B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C2B5C-23DA-4AC9-803A-8C789AE37D06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9DC9-3B2E-4AEF-9389-D7FC25DB6B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C2B5C-23DA-4AC9-803A-8C789AE37D06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9DC9-3B2E-4AEF-9389-D7FC25DB6B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C2B5C-23DA-4AC9-803A-8C789AE37D06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9DC9-3B2E-4AEF-9389-D7FC25DB6B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C2B5C-23DA-4AC9-803A-8C789AE37D06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9DC9-3B2E-4AEF-9389-D7FC25DB6B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C2B5C-23DA-4AC9-803A-8C789AE37D06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9DC9-3B2E-4AEF-9389-D7FC25DB6B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C2B5C-23DA-4AC9-803A-8C789AE37D06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9DC9-3B2E-4AEF-9389-D7FC25DB6B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C2B5C-23DA-4AC9-803A-8C789AE37D06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49DC9-3B2E-4AEF-9389-D7FC25DB6B2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Name:-</a:t>
            </a:r>
            <a:r>
              <a:rPr lang="en-US" dirty="0" err="1" smtClean="0"/>
              <a:t>Siba</a:t>
            </a:r>
            <a:r>
              <a:rPr lang="en-US" dirty="0" smtClean="0"/>
              <a:t> </a:t>
            </a:r>
            <a:r>
              <a:rPr lang="en-US" dirty="0" err="1" smtClean="0"/>
              <a:t>prasad</a:t>
            </a:r>
            <a:r>
              <a:rPr lang="en-US" dirty="0" smtClean="0"/>
              <a:t> </a:t>
            </a:r>
            <a:r>
              <a:rPr lang="en-US" smtClean="0"/>
              <a:t>sahu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612845"/>
            <a:ext cx="4572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  }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 h1 {</a:t>
            </a:r>
          </a:p>
          <a:p>
            <a:r>
              <a:rPr lang="en-US" dirty="0" smtClean="0"/>
              <a:t>    font-size: 22px;</a:t>
            </a:r>
          </a:p>
          <a:p>
            <a:r>
              <a:rPr lang="en-US" dirty="0" smtClean="0"/>
              <a:t>  }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 h2 {</a:t>
            </a:r>
          </a:p>
          <a:p>
            <a:r>
              <a:rPr lang="en-US" dirty="0" smtClean="0"/>
              <a:t>    font-size: 18px;</a:t>
            </a:r>
          </a:p>
          <a:p>
            <a:r>
              <a:rPr lang="en-US" dirty="0" smtClean="0"/>
              <a:t>  }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 p {</a:t>
            </a:r>
          </a:p>
          <a:p>
            <a:r>
              <a:rPr lang="en-US" dirty="0" smtClean="0"/>
              <a:t>    font-size: 14px;</a:t>
            </a:r>
          </a:p>
          <a:p>
            <a:r>
              <a:rPr lang="en-US" dirty="0" smtClean="0"/>
              <a:t>  }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 </a:t>
            </a:r>
            <a:r>
              <a:rPr lang="en-US" dirty="0" err="1" smtClean="0"/>
              <a:t>img</a:t>
            </a:r>
            <a:r>
              <a:rPr lang="en-US" dirty="0" smtClean="0"/>
              <a:t> {</a:t>
            </a:r>
          </a:p>
          <a:p>
            <a:r>
              <a:rPr lang="en-US" dirty="0" smtClean="0"/>
              <a:t>    max-width: 200px;</a:t>
            </a:r>
          </a:p>
          <a:p>
            <a:r>
              <a:rPr lang="en-US" dirty="0" smtClean="0"/>
              <a:t>  }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4282" y="285728"/>
            <a:ext cx="6643718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Task 3: Responsive Design </a:t>
            </a:r>
          </a:p>
          <a:p>
            <a:r>
              <a:rPr lang="en-US" sz="2800" dirty="0" smtClean="0"/>
              <a:t>Objective: Ensure the webpage layout adjusts appropriately for different screen sizes, improving user experience across various devices.</a:t>
            </a:r>
          </a:p>
          <a:p>
            <a:r>
              <a:rPr lang="en-US" sz="2800" dirty="0" smtClean="0"/>
              <a:t> Steps:</a:t>
            </a:r>
          </a:p>
          <a:p>
            <a:r>
              <a:rPr lang="en-US" sz="2800" dirty="0" smtClean="0"/>
              <a:t> 1.Use media queries in a separate CSS file (styles.css) to make the webpage responsive.</a:t>
            </a:r>
          </a:p>
          <a:p>
            <a:r>
              <a:rPr lang="en-US" sz="2800" dirty="0" smtClean="0"/>
              <a:t> 2.Adjust layout and element sizes for different screen sizes, ensuring readability and usability.</a:t>
            </a:r>
          </a:p>
          <a:p>
            <a:r>
              <a:rPr lang="en-US" sz="2800" dirty="0" smtClean="0"/>
              <a:t> 3.Test responsiveness by resizing the browser window or using developer tools.</a:t>
            </a: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472" y="285728"/>
            <a:ext cx="4572000" cy="57861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/>
              <a:t>Index.html:-</a:t>
            </a:r>
          </a:p>
          <a:p>
            <a:r>
              <a:rPr lang="en-US" dirty="0" smtClean="0"/>
              <a:t>&lt;!</a:t>
            </a:r>
            <a:r>
              <a:rPr lang="en-US" dirty="0"/>
              <a:t>DOCTYPE html&gt;</a:t>
            </a:r>
          </a:p>
          <a:p>
            <a:r>
              <a:rPr lang="en-US" dirty="0"/>
              <a:t>&lt;html </a:t>
            </a:r>
            <a:r>
              <a:rPr lang="en-US" dirty="0" err="1"/>
              <a:t>lang</a:t>
            </a:r>
            <a:r>
              <a:rPr lang="en-US" dirty="0"/>
              <a:t>="en"&gt;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  &lt;meta </a:t>
            </a:r>
            <a:r>
              <a:rPr lang="en-US" dirty="0" err="1"/>
              <a:t>charset</a:t>
            </a:r>
            <a:r>
              <a:rPr lang="en-US" dirty="0"/>
              <a:t>="UTF-8"&gt;</a:t>
            </a:r>
          </a:p>
          <a:p>
            <a:r>
              <a:rPr lang="en-US" dirty="0"/>
              <a:t>  &lt;meta name="viewport" content="width=device-width, initial-scale=1.0"&gt;</a:t>
            </a:r>
          </a:p>
          <a:p>
            <a:r>
              <a:rPr lang="en-US" dirty="0"/>
              <a:t>  &lt;title&gt;Task 3 - Responsive Design&lt;/title&gt;</a:t>
            </a:r>
          </a:p>
          <a:p>
            <a:r>
              <a:rPr lang="en-US" dirty="0"/>
              <a:t>  &lt;link </a:t>
            </a:r>
            <a:r>
              <a:rPr lang="en-US" dirty="0" err="1"/>
              <a:t>rel</a:t>
            </a:r>
            <a:r>
              <a:rPr lang="en-US" dirty="0"/>
              <a:t>="</a:t>
            </a:r>
            <a:r>
              <a:rPr lang="en-US" dirty="0" err="1"/>
              <a:t>stylesheet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/>
              <a:t>="styles.css"&gt;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  &lt;header&gt;</a:t>
            </a:r>
          </a:p>
          <a:p>
            <a:r>
              <a:rPr lang="en-US" dirty="0"/>
              <a:t>    &lt;h1&gt;Responsive Webpage&lt;/h1&gt;</a:t>
            </a:r>
          </a:p>
          <a:p>
            <a:r>
              <a:rPr lang="en-US" dirty="0"/>
              <a:t>  &lt;/header&gt;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  &lt;main&gt;</a:t>
            </a:r>
          </a:p>
          <a:p>
            <a:r>
              <a:rPr lang="en-US" dirty="0"/>
              <a:t>    &lt;section&gt;</a:t>
            </a:r>
          </a:p>
          <a:p>
            <a:r>
              <a:rPr lang="en-US" dirty="0"/>
              <a:t>      &lt;h2&gt;About Responsive Design&lt;/h2&gt;</a:t>
            </a:r>
          </a:p>
          <a:p>
            <a:r>
              <a:rPr lang="en-US" dirty="0"/>
              <a:t>    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5720" y="214291"/>
            <a:ext cx="657228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&lt;p&gt;</a:t>
            </a:r>
          </a:p>
          <a:p>
            <a:r>
              <a:rPr lang="en-US" dirty="0" smtClean="0"/>
              <a:t>        Responsive design ensures that a webpage looks good on all devices—</a:t>
            </a:r>
          </a:p>
          <a:p>
            <a:r>
              <a:rPr lang="en-US" dirty="0" smtClean="0"/>
              <a:t>        desktops, tablets, and </a:t>
            </a:r>
            <a:r>
              <a:rPr lang="en-US" dirty="0" err="1" smtClean="0"/>
              <a:t>smartphones</a:t>
            </a:r>
            <a:r>
              <a:rPr lang="en-US" dirty="0" smtClean="0"/>
              <a:t>—by adjusting layout and element sizes</a:t>
            </a:r>
          </a:p>
          <a:p>
            <a:r>
              <a:rPr lang="en-US" dirty="0" smtClean="0"/>
              <a:t>        automatically.</a:t>
            </a:r>
          </a:p>
          <a:p>
            <a:r>
              <a:rPr lang="en-US" dirty="0" smtClean="0"/>
              <a:t>      &lt;/p&gt;</a:t>
            </a:r>
          </a:p>
          <a:p>
            <a:r>
              <a:rPr lang="en-US" dirty="0" smtClean="0"/>
              <a:t>      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="https://via.placeholder.com/400" alt="Sample Image"&gt;</a:t>
            </a:r>
          </a:p>
          <a:p>
            <a:r>
              <a:rPr lang="en-US" dirty="0" smtClean="0"/>
              <a:t>    &lt;/section&gt;</a:t>
            </a:r>
          </a:p>
          <a:p>
            <a:r>
              <a:rPr lang="en-US" dirty="0" smtClean="0"/>
              <a:t>  &lt;/main&gt;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 &lt;footer&gt;</a:t>
            </a:r>
          </a:p>
          <a:p>
            <a:r>
              <a:rPr lang="en-US" dirty="0" smtClean="0"/>
              <a:t>    &lt;p&gt;&amp;copy; 2025 My Website&lt;/p&gt;</a:t>
            </a:r>
          </a:p>
          <a:p>
            <a:r>
              <a:rPr lang="en-US" dirty="0" smtClean="0"/>
              <a:t>  &lt;/footer&gt;</a:t>
            </a:r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image.jpg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693252"/>
            <a:ext cx="7880730" cy="4432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8596" y="214290"/>
            <a:ext cx="4643438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Style.css:-</a:t>
            </a:r>
          </a:p>
          <a:p>
            <a:r>
              <a:rPr lang="en-US" dirty="0" smtClean="0"/>
              <a:t>/* </a:t>
            </a:r>
            <a:r>
              <a:rPr lang="en-US" dirty="0"/>
              <a:t>Base styles (default for large screens / desktop) */</a:t>
            </a:r>
          </a:p>
          <a:p>
            <a:r>
              <a:rPr lang="en-US" dirty="0"/>
              <a:t>body {</a:t>
            </a:r>
          </a:p>
          <a:p>
            <a:r>
              <a:rPr lang="en-US" dirty="0"/>
              <a:t>  font-family: Arial, sans-serif;</a:t>
            </a:r>
          </a:p>
          <a:p>
            <a:r>
              <a:rPr lang="en-US" dirty="0"/>
              <a:t>  margin: 0;</a:t>
            </a:r>
          </a:p>
          <a:p>
            <a:r>
              <a:rPr lang="en-US" dirty="0"/>
              <a:t>  padding: 0;</a:t>
            </a:r>
          </a:p>
          <a:p>
            <a:r>
              <a:rPr lang="en-US" dirty="0"/>
              <a:t>  line-height: 1.6;</a:t>
            </a:r>
          </a:p>
          <a:p>
            <a:r>
              <a:rPr lang="en-US" dirty="0"/>
              <a:t>  background: #f9f9f9;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header, footer {</a:t>
            </a:r>
          </a:p>
          <a:p>
            <a:r>
              <a:rPr lang="en-US" dirty="0"/>
              <a:t>  background: #007BFF;</a:t>
            </a:r>
          </a:p>
          <a:p>
            <a:r>
              <a:rPr lang="en-US" dirty="0"/>
              <a:t>  color: white;</a:t>
            </a:r>
          </a:p>
          <a:p>
            <a:r>
              <a:rPr lang="en-US" dirty="0"/>
              <a:t>  text-align: center;</a:t>
            </a:r>
          </a:p>
          <a:p>
            <a:r>
              <a:rPr lang="en-US" dirty="0"/>
              <a:t>  padding: 15px</a:t>
            </a:r>
            <a:r>
              <a:rPr lang="en-US" dirty="0" smtClean="0"/>
              <a:t>;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4" name="Content Placeholder 3" descr="Screenshot (141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2910" y="285728"/>
            <a:ext cx="4572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}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main {</a:t>
            </a:r>
          </a:p>
          <a:p>
            <a:r>
              <a:rPr lang="en-US" dirty="0" smtClean="0"/>
              <a:t>  padding: 20px;</a:t>
            </a:r>
          </a:p>
          <a:p>
            <a:r>
              <a:rPr lang="en-US" dirty="0" smtClean="0"/>
              <a:t>  max-width: 900px;</a:t>
            </a:r>
          </a:p>
          <a:p>
            <a:r>
              <a:rPr lang="en-US" dirty="0" smtClean="0"/>
              <a:t>  margin: auto;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img</a:t>
            </a:r>
            <a:r>
              <a:rPr lang="en-US" dirty="0" smtClean="0"/>
              <a:t> {</a:t>
            </a:r>
          </a:p>
          <a:p>
            <a:r>
              <a:rPr lang="en-US" dirty="0" smtClean="0"/>
              <a:t>  width: 100%;</a:t>
            </a:r>
          </a:p>
          <a:p>
            <a:r>
              <a:rPr lang="en-US" dirty="0" smtClean="0"/>
              <a:t>  max-width: 400px;</a:t>
            </a:r>
          </a:p>
          <a:p>
            <a:r>
              <a:rPr lang="en-US" dirty="0" smtClean="0"/>
              <a:t>  display: block;</a:t>
            </a:r>
          </a:p>
          <a:p>
            <a:r>
              <a:rPr lang="en-US" dirty="0" smtClean="0"/>
              <a:t>  margin: 20px auto;</a:t>
            </a:r>
          </a:p>
          <a:p>
            <a:r>
              <a:rPr lang="en-US" dirty="0" smtClean="0"/>
              <a:t>  border-radius: 10px;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/* Tablet view (screen width ≤ 768px) */</a:t>
            </a:r>
          </a:p>
          <a:p>
            <a:r>
              <a:rPr lang="en-US" dirty="0" smtClean="0"/>
              <a:t>@media (max-width: 768px) {</a:t>
            </a:r>
          </a:p>
          <a:p>
            <a:r>
              <a:rPr lang="en-US" dirty="0" smtClean="0"/>
              <a:t>  body {</a:t>
            </a:r>
          </a:p>
          <a:p>
            <a:r>
              <a:rPr lang="en-US" dirty="0" smtClean="0"/>
              <a:t>    background: #eef7ff;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5786" y="214290"/>
            <a:ext cx="4572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  }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 h1 {</a:t>
            </a:r>
          </a:p>
          <a:p>
            <a:r>
              <a:rPr lang="en-US" dirty="0" smtClean="0"/>
              <a:t>    font-size: 28px;</a:t>
            </a:r>
          </a:p>
          <a:p>
            <a:r>
              <a:rPr lang="en-US" dirty="0" smtClean="0"/>
              <a:t>  }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 p {</a:t>
            </a:r>
          </a:p>
          <a:p>
            <a:r>
              <a:rPr lang="en-US" dirty="0" smtClean="0"/>
              <a:t>    font-size: 16px;</a:t>
            </a:r>
          </a:p>
          <a:p>
            <a:r>
              <a:rPr lang="en-US" dirty="0" smtClean="0"/>
              <a:t>  }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 </a:t>
            </a:r>
            <a:r>
              <a:rPr lang="en-US" dirty="0" err="1" smtClean="0"/>
              <a:t>img</a:t>
            </a:r>
            <a:r>
              <a:rPr lang="en-US" dirty="0" smtClean="0"/>
              <a:t> {</a:t>
            </a:r>
          </a:p>
          <a:p>
            <a:r>
              <a:rPr lang="en-US" dirty="0" smtClean="0"/>
              <a:t>    max-width: 300px;</a:t>
            </a:r>
          </a:p>
          <a:p>
            <a:r>
              <a:rPr lang="en-US" dirty="0" smtClean="0"/>
              <a:t>  }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/* Mobile view (screen width ≤ 480px) */</a:t>
            </a:r>
          </a:p>
          <a:p>
            <a:r>
              <a:rPr lang="en-US" dirty="0" smtClean="0"/>
              <a:t>@media (max-width: 480px) {</a:t>
            </a:r>
          </a:p>
          <a:p>
            <a:r>
              <a:rPr lang="en-US" dirty="0" smtClean="0"/>
              <a:t>  header, footer {</a:t>
            </a:r>
          </a:p>
          <a:p>
            <a:r>
              <a:rPr lang="en-US" dirty="0" smtClean="0"/>
              <a:t>    padding: 10px;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118</Words>
  <Application>Microsoft Office PowerPoint</Application>
  <PresentationFormat>On-screen Show (4:3)</PresentationFormat>
  <Paragraphs>101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Name:-Siba prasad sahu</vt:lpstr>
      <vt:lpstr>Slide 2</vt:lpstr>
      <vt:lpstr>Slide 3</vt:lpstr>
      <vt:lpstr>Slide 4</vt:lpstr>
      <vt:lpstr>Sample image.jpg</vt:lpstr>
      <vt:lpstr>Slide 6</vt:lpstr>
      <vt:lpstr>output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Siba Prasad Sahu</dc:creator>
  <cp:lastModifiedBy>Siba Prasad Sahu</cp:lastModifiedBy>
  <cp:revision>3</cp:revision>
  <dcterms:created xsi:type="dcterms:W3CDTF">2025-09-12T06:44:44Z</dcterms:created>
  <dcterms:modified xsi:type="dcterms:W3CDTF">2025-09-13T04:32:14Z</dcterms:modified>
</cp:coreProperties>
</file>