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8" r:id="rId4"/>
    <p:sldId id="257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75B1FA-06CA-467D-9337-E69F5FFDE4DA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0997D-FDEC-495B-B1F4-F730BEA4FBE4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5720" y="214290"/>
            <a:ext cx="8172480" cy="3429024"/>
          </a:xfrm>
        </p:spPr>
        <p:txBody>
          <a:bodyPr/>
          <a:lstStyle/>
          <a:p>
            <a:r>
              <a:rPr lang="en-US" dirty="0" smtClean="0"/>
              <a:t>Name:-</a:t>
            </a:r>
            <a:r>
              <a:rPr lang="en-US" dirty="0" err="1" smtClean="0"/>
              <a:t>Siba</a:t>
            </a:r>
            <a:r>
              <a:rPr lang="en-US" dirty="0" smtClean="0"/>
              <a:t> </a:t>
            </a:r>
            <a:r>
              <a:rPr lang="en-US" dirty="0" err="1" smtClean="0"/>
              <a:t>prasad</a:t>
            </a:r>
            <a:r>
              <a:rPr lang="en-US" dirty="0" smtClean="0"/>
              <a:t> </a:t>
            </a:r>
            <a:r>
              <a:rPr lang="en-US" smtClean="0"/>
              <a:t>sahu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7158" y="4857760"/>
            <a:ext cx="8572560" cy="1785950"/>
          </a:xfrm>
        </p:spPr>
        <p:txBody>
          <a:bodyPr>
            <a:norm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2910" y="357166"/>
            <a:ext cx="6572296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Task 4: Interactive Button</a:t>
            </a:r>
          </a:p>
          <a:p>
            <a:endParaRPr lang="en-US" dirty="0" smtClean="0"/>
          </a:p>
          <a:p>
            <a:r>
              <a:rPr lang="en-US" dirty="0" smtClean="0"/>
              <a:t>Objective: Enhance user engagement by</a:t>
            </a:r>
          </a:p>
          <a:p>
            <a:r>
              <a:rPr lang="en-US" dirty="0" smtClean="0"/>
              <a:t>adding interactive elements and implementing</a:t>
            </a:r>
          </a:p>
          <a:p>
            <a:r>
              <a:rPr lang="en-US" dirty="0" smtClean="0"/>
              <a:t>basic JavaScript functionality.</a:t>
            </a:r>
          </a:p>
          <a:p>
            <a:endParaRPr lang="en-US" dirty="0" smtClean="0"/>
          </a:p>
          <a:p>
            <a:r>
              <a:rPr lang="en-US" dirty="0" smtClean="0"/>
              <a:t>Steps:</a:t>
            </a:r>
          </a:p>
          <a:p>
            <a:r>
              <a:rPr lang="en-US" dirty="0" smtClean="0"/>
              <a:t>1.Add a button element to index.html.</a:t>
            </a:r>
          </a:p>
          <a:p>
            <a:r>
              <a:rPr lang="en-US" dirty="0" smtClean="0"/>
              <a:t>2.Write JavaScript code in a &lt;script&gt; tag or a</a:t>
            </a:r>
          </a:p>
          <a:p>
            <a:r>
              <a:rPr lang="en-US" dirty="0" smtClean="0"/>
              <a:t>separate file (script.js) to change the</a:t>
            </a:r>
          </a:p>
          <a:p>
            <a:r>
              <a:rPr lang="en-US" dirty="0" smtClean="0"/>
              <a:t>background color when the button is</a:t>
            </a:r>
          </a:p>
          <a:p>
            <a:r>
              <a:rPr lang="en-US" dirty="0" smtClean="0"/>
              <a:t>clicked.</a:t>
            </a:r>
          </a:p>
          <a:p>
            <a:r>
              <a:rPr lang="en-US" dirty="0" smtClean="0"/>
              <a:t>3.Test the functionality by clicking the button</a:t>
            </a:r>
          </a:p>
          <a:p>
            <a:r>
              <a:rPr lang="en-US" dirty="0" smtClean="0"/>
              <a:t>and observing the background color</a:t>
            </a:r>
          </a:p>
          <a:p>
            <a:r>
              <a:rPr lang="en-US" dirty="0" smtClean="0"/>
              <a:t>change.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57158" y="285729"/>
            <a:ext cx="650084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Script.js:-</a:t>
            </a:r>
          </a:p>
          <a:p>
            <a:r>
              <a:rPr lang="en-US" dirty="0" smtClean="0"/>
              <a:t>// </a:t>
            </a:r>
            <a:r>
              <a:rPr lang="en-US" dirty="0"/>
              <a:t>Select the button</a:t>
            </a:r>
          </a:p>
          <a:p>
            <a:r>
              <a:rPr lang="en-US" dirty="0"/>
              <a:t>const button = </a:t>
            </a:r>
            <a:r>
              <a:rPr lang="en-US" dirty="0" err="1"/>
              <a:t>document.getElementById</a:t>
            </a:r>
            <a:r>
              <a:rPr lang="en-US" dirty="0"/>
              <a:t>("</a:t>
            </a:r>
            <a:r>
              <a:rPr lang="en-US" dirty="0" err="1"/>
              <a:t>colorBtn</a:t>
            </a:r>
            <a:r>
              <a:rPr lang="en-US" dirty="0"/>
              <a:t>");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// Define some colors to switch between</a:t>
            </a:r>
          </a:p>
          <a:p>
            <a:r>
              <a:rPr lang="en-US" dirty="0"/>
              <a:t>const colors = ["</a:t>
            </a:r>
            <a:r>
              <a:rPr lang="en-US" dirty="0" err="1"/>
              <a:t>lightblue</a:t>
            </a:r>
            <a:r>
              <a:rPr lang="en-US" dirty="0"/>
              <a:t>", "</a:t>
            </a:r>
            <a:r>
              <a:rPr lang="en-US" dirty="0" err="1"/>
              <a:t>lightgreen</a:t>
            </a:r>
            <a:r>
              <a:rPr lang="en-US" dirty="0"/>
              <a:t>", "</a:t>
            </a:r>
            <a:r>
              <a:rPr lang="en-US" dirty="0" err="1"/>
              <a:t>lightpink</a:t>
            </a:r>
            <a:r>
              <a:rPr lang="en-US" dirty="0"/>
              <a:t>", "</a:t>
            </a:r>
            <a:r>
              <a:rPr lang="en-US" dirty="0" err="1"/>
              <a:t>lightyellow</a:t>
            </a:r>
            <a:r>
              <a:rPr lang="en-US" dirty="0"/>
              <a:t>", "lavender"];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 err="1"/>
              <a:t>button.addEventListener</a:t>
            </a:r>
            <a:r>
              <a:rPr lang="en-US" dirty="0"/>
              <a:t>("click", function () {</a:t>
            </a:r>
          </a:p>
          <a:p>
            <a:r>
              <a:rPr lang="en-US" dirty="0"/>
              <a:t>  // Pick a random color</a:t>
            </a:r>
          </a:p>
          <a:p>
            <a:r>
              <a:rPr lang="en-US" dirty="0"/>
              <a:t>  const </a:t>
            </a:r>
            <a:r>
              <a:rPr lang="en-US" dirty="0" err="1"/>
              <a:t>randomColor</a:t>
            </a:r>
            <a:r>
              <a:rPr lang="en-US" dirty="0"/>
              <a:t> = colors[</a:t>
            </a:r>
            <a:r>
              <a:rPr lang="en-US" dirty="0" err="1"/>
              <a:t>Math.floor</a:t>
            </a:r>
            <a:r>
              <a:rPr lang="en-US" dirty="0"/>
              <a:t>(</a:t>
            </a:r>
            <a:r>
              <a:rPr lang="en-US" dirty="0" err="1"/>
              <a:t>Math.random</a:t>
            </a:r>
            <a:r>
              <a:rPr lang="en-US" dirty="0"/>
              <a:t>() * </a:t>
            </a:r>
            <a:r>
              <a:rPr lang="en-US" dirty="0" err="1"/>
              <a:t>colors.length</a:t>
            </a:r>
            <a:r>
              <a:rPr lang="en-US" dirty="0"/>
              <a:t>)];</a:t>
            </a:r>
          </a:p>
          <a:p>
            <a:r>
              <a:rPr lang="en-US" dirty="0"/>
              <a:t>  </a:t>
            </a:r>
          </a:p>
          <a:p>
            <a:r>
              <a:rPr lang="en-US" dirty="0"/>
              <a:t>  // Apply as background</a:t>
            </a:r>
          </a:p>
          <a:p>
            <a:r>
              <a:rPr lang="en-US" dirty="0"/>
              <a:t>  </a:t>
            </a:r>
            <a:r>
              <a:rPr lang="en-US" dirty="0" err="1"/>
              <a:t>document.body.style.backgroundColor</a:t>
            </a:r>
            <a:r>
              <a:rPr lang="en-US" dirty="0"/>
              <a:t> = </a:t>
            </a:r>
            <a:r>
              <a:rPr lang="en-US" dirty="0" err="1"/>
              <a:t>randomColor</a:t>
            </a:r>
            <a:r>
              <a:rPr lang="en-US" dirty="0"/>
              <a:t>;</a:t>
            </a:r>
          </a:p>
          <a:p>
            <a:r>
              <a:rPr lang="en-US" dirty="0"/>
              <a:t>});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428596" y="285729"/>
            <a:ext cx="828680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000" dirty="0" smtClean="0"/>
              <a:t>Index.html:-</a:t>
            </a:r>
          </a:p>
          <a:p>
            <a:r>
              <a:rPr lang="en-US" dirty="0" smtClean="0"/>
              <a:t>&lt;!</a:t>
            </a:r>
            <a:r>
              <a:rPr lang="en-US" dirty="0"/>
              <a:t>DOCTYPE html&gt;</a:t>
            </a:r>
          </a:p>
          <a:p>
            <a:r>
              <a:rPr lang="en-US" dirty="0"/>
              <a:t>&lt;html </a:t>
            </a:r>
            <a:r>
              <a:rPr lang="en-US" dirty="0" err="1"/>
              <a:t>lang</a:t>
            </a:r>
            <a:r>
              <a:rPr lang="en-US" dirty="0"/>
              <a:t>="en"&gt;</a:t>
            </a:r>
          </a:p>
          <a:p>
            <a:r>
              <a:rPr lang="en-US" dirty="0"/>
              <a:t>&lt;head&gt;</a:t>
            </a:r>
          </a:p>
          <a:p>
            <a:r>
              <a:rPr lang="en-US" dirty="0"/>
              <a:t>  &lt;meta </a:t>
            </a:r>
            <a:r>
              <a:rPr lang="en-US" dirty="0" err="1"/>
              <a:t>charset</a:t>
            </a:r>
            <a:r>
              <a:rPr lang="en-US" dirty="0"/>
              <a:t>="UTF-8"&gt;</a:t>
            </a:r>
          </a:p>
          <a:p>
            <a:r>
              <a:rPr lang="en-US" dirty="0"/>
              <a:t>  &lt;meta name="viewport" content="width=device-width, initial-scale=1.0"&gt;</a:t>
            </a:r>
          </a:p>
          <a:p>
            <a:r>
              <a:rPr lang="en-US" dirty="0"/>
              <a:t>  &lt;title&gt;Task 4 - Interactive Button&lt;/title&gt;</a:t>
            </a:r>
          </a:p>
          <a:p>
            <a:r>
              <a:rPr lang="en-US" dirty="0"/>
              <a:t>  &lt;link </a:t>
            </a:r>
            <a:r>
              <a:rPr lang="en-US" dirty="0" err="1"/>
              <a:t>rel</a:t>
            </a:r>
            <a:r>
              <a:rPr lang="en-US" dirty="0"/>
              <a:t>="</a:t>
            </a:r>
            <a:r>
              <a:rPr lang="en-US" dirty="0" err="1"/>
              <a:t>stylesheet</a:t>
            </a:r>
            <a:r>
              <a:rPr lang="en-US" dirty="0"/>
              <a:t>" </a:t>
            </a:r>
            <a:r>
              <a:rPr lang="en-US" dirty="0" err="1"/>
              <a:t>href</a:t>
            </a:r>
            <a:r>
              <a:rPr lang="en-US" dirty="0"/>
              <a:t>="styles.css"&gt;</a:t>
            </a:r>
          </a:p>
          <a:p>
            <a:r>
              <a:rPr lang="en-US" dirty="0"/>
              <a:t>&lt;/head&gt;</a:t>
            </a:r>
          </a:p>
          <a:p>
            <a:r>
              <a:rPr lang="en-US" dirty="0"/>
              <a:t>&lt;body&gt;</a:t>
            </a:r>
          </a:p>
          <a:p>
            <a:r>
              <a:rPr lang="en-US" dirty="0"/>
              <a:t>  &lt;h1&gt;Interactive Button Example&lt;/h1&gt;</a:t>
            </a:r>
          </a:p>
          <a:p>
            <a:r>
              <a:rPr lang="en-US" dirty="0"/>
              <a:t>  &lt;button id="</a:t>
            </a:r>
            <a:r>
              <a:rPr lang="en-US" dirty="0" err="1"/>
              <a:t>colorBtn</a:t>
            </a:r>
            <a:r>
              <a:rPr lang="en-US" dirty="0"/>
              <a:t>"&gt;Change Background Color&lt;/button&gt;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  &lt;script </a:t>
            </a:r>
            <a:r>
              <a:rPr lang="en-US" dirty="0" err="1"/>
              <a:t>src</a:t>
            </a:r>
            <a:r>
              <a:rPr lang="en-US" dirty="0"/>
              <a:t>="script.js"&gt;&lt;/script&gt;</a:t>
            </a:r>
          </a:p>
          <a:p>
            <a:r>
              <a:rPr lang="en-US" dirty="0"/>
              <a:t>&lt;/body&gt;</a:t>
            </a:r>
          </a:p>
          <a:p>
            <a:r>
              <a:rPr lang="en-US" dirty="0"/>
              <a:t>&lt;/html&gt;</a:t>
            </a:r>
          </a:p>
          <a:p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103</Words>
  <Application>Microsoft Office PowerPoint</Application>
  <PresentationFormat>On-screen Show (4:3)</PresentationFormat>
  <Paragraphs>45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Name:-Siba prasad sahu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Siba Prasad Sahu</dc:creator>
  <cp:lastModifiedBy>Siba Prasad Sahu</cp:lastModifiedBy>
  <cp:revision>2</cp:revision>
  <dcterms:created xsi:type="dcterms:W3CDTF">2025-09-13T03:58:09Z</dcterms:created>
  <dcterms:modified xsi:type="dcterms:W3CDTF">2025-09-13T04:31:38Z</dcterms:modified>
</cp:coreProperties>
</file>